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2" r:id="rId2"/>
    <p:sldId id="398" r:id="rId3"/>
    <p:sldId id="406" r:id="rId4"/>
    <p:sldId id="407" r:id="rId5"/>
    <p:sldId id="408" r:id="rId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9" d="100"/>
          <a:sy n="99" d="100"/>
        </p:scale>
        <p:origin x="20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6_Custom Layout">
    <p:bg>
      <p:bgPr>
        <a:solidFill>
          <a:schemeClr val="accent1"/>
        </a:solid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4FA593E-749F-4BC8-AF97-B2719FC63EEA}"/>
              </a:ext>
            </a:extLst>
          </p:cNvPr>
          <p:cNvSpPr txBox="1"/>
          <p:nvPr userDrawn="1"/>
        </p:nvSpPr>
        <p:spPr>
          <a:xfrm>
            <a:off x="913016" y="6417083"/>
            <a:ext cx="888064" cy="276999"/>
          </a:xfrm>
          <a:prstGeom prst="rect">
            <a:avLst/>
          </a:prstGeom>
          <a:noFill/>
        </p:spPr>
        <p:txBody>
          <a:bodyPr wrap="none" lIns="0" rIns="0">
            <a:spAutoFit/>
          </a:bodyPr>
          <a:lstStyle/>
          <a:p>
            <a:pPr eaLnBrk="1" fontAlgn="auto" hangingPunct="1">
              <a:spcBef>
                <a:spcPts val="0"/>
              </a:spcBef>
              <a:spcAft>
                <a:spcPts val="0"/>
              </a:spcAft>
              <a:defRPr/>
            </a:pPr>
            <a:r>
              <a:rPr lang="en-US" sz="1200" b="1" dirty="0">
                <a:solidFill>
                  <a:schemeClr val="bg1">
                    <a:alpha val="60000"/>
                  </a:schemeClr>
                </a:solidFill>
                <a:latin typeface="+mj-lt"/>
              </a:rPr>
              <a:t>GIFE.ORG.BR</a:t>
            </a:r>
          </a:p>
        </p:txBody>
      </p:sp>
      <p:sp>
        <p:nvSpPr>
          <p:cNvPr id="3" name="Title 8"/>
          <p:cNvSpPr>
            <a:spLocks noGrp="1"/>
          </p:cNvSpPr>
          <p:nvPr>
            <p:ph type="title"/>
          </p:nvPr>
        </p:nvSpPr>
        <p:spPr>
          <a:xfrm>
            <a:off x="913016" y="4093390"/>
            <a:ext cx="9685211" cy="1325563"/>
          </a:xfrm>
          <a:prstGeom prst="rect">
            <a:avLst/>
          </a:prstGeom>
        </p:spPr>
        <p:txBody>
          <a:bodyPr lIns="0" rIns="0" anchor="t">
            <a:noAutofit/>
          </a:bodyPr>
          <a:lstStyle>
            <a:lvl1pPr>
              <a:lnSpc>
                <a:spcPct val="80000"/>
              </a:lnSpc>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987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CB9C6DB0-4826-4AAE-9F40-57FACD2D139A}"/>
              </a:ext>
            </a:extLst>
          </p:cNvPr>
          <p:cNvSpPr/>
          <p:nvPr userDrawn="1"/>
        </p:nvSpPr>
        <p:spPr>
          <a:xfrm>
            <a:off x="0" y="0"/>
            <a:ext cx="12192000" cy="45243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ctangle 12">
            <a:extLst>
              <a:ext uri="{FF2B5EF4-FFF2-40B4-BE49-F238E27FC236}">
                <a16:creationId xmlns:a16="http://schemas.microsoft.com/office/drawing/2014/main" id="{4DC08B5A-F0C3-483A-842A-13B73AD0BEBA}"/>
              </a:ext>
            </a:extLst>
          </p:cNvPr>
          <p:cNvSpPr/>
          <p:nvPr userDrawn="1"/>
        </p:nvSpPr>
        <p:spPr>
          <a:xfrm>
            <a:off x="4486275" y="3935413"/>
            <a:ext cx="7705725" cy="2922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29"/>
          <p:cNvSpPr>
            <a:spLocks noGrp="1"/>
          </p:cNvSpPr>
          <p:nvPr>
            <p:ph type="pic" sz="quarter" idx="12"/>
          </p:nvPr>
        </p:nvSpPr>
        <p:spPr>
          <a:xfrm>
            <a:off x="0" y="83"/>
            <a:ext cx="12192000" cy="452429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4485861" y="3935894"/>
            <a:ext cx="2926800" cy="292210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0" name="Title 8"/>
          <p:cNvSpPr>
            <a:spLocks noGrp="1"/>
          </p:cNvSpPr>
          <p:nvPr>
            <p:ph type="title"/>
          </p:nvPr>
        </p:nvSpPr>
        <p:spPr>
          <a:xfrm>
            <a:off x="913016" y="1574779"/>
            <a:ext cx="9685211"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015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3546611C-7AAD-4890-8E8E-2BA630E507AB}"/>
              </a:ext>
            </a:extLst>
          </p:cNvPr>
          <p:cNvSpPr/>
          <p:nvPr userDrawn="1"/>
        </p:nvSpPr>
        <p:spPr>
          <a:xfrm>
            <a:off x="7337425" y="4868863"/>
            <a:ext cx="4854575" cy="19891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ctangle 12">
            <a:extLst>
              <a:ext uri="{FF2B5EF4-FFF2-40B4-BE49-F238E27FC236}">
                <a16:creationId xmlns:a16="http://schemas.microsoft.com/office/drawing/2014/main" id="{A671C02D-B5EB-4F35-802E-3D76300FB924}"/>
              </a:ext>
            </a:extLst>
          </p:cNvPr>
          <p:cNvSpPr/>
          <p:nvPr userDrawn="1"/>
        </p:nvSpPr>
        <p:spPr>
          <a:xfrm>
            <a:off x="4494213" y="0"/>
            <a:ext cx="7697787" cy="4868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29"/>
          <p:cNvSpPr>
            <a:spLocks noGrp="1"/>
          </p:cNvSpPr>
          <p:nvPr>
            <p:ph type="pic" sz="quarter" idx="12"/>
          </p:nvPr>
        </p:nvSpPr>
        <p:spPr>
          <a:xfrm>
            <a:off x="4494882" y="-1"/>
            <a:ext cx="7697117" cy="48694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7337234" y="4869454"/>
            <a:ext cx="4854764" cy="198854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9796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06E6234F-BFB4-47C3-B04F-1289379C485A}"/>
              </a:ext>
            </a:extLst>
          </p:cNvPr>
          <p:cNvSpPr/>
          <p:nvPr userDrawn="1"/>
        </p:nvSpPr>
        <p:spPr>
          <a:xfrm>
            <a:off x="9264650" y="3954463"/>
            <a:ext cx="2927350" cy="2903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Rectangle 12">
            <a:extLst>
              <a:ext uri="{FF2B5EF4-FFF2-40B4-BE49-F238E27FC236}">
                <a16:creationId xmlns:a16="http://schemas.microsoft.com/office/drawing/2014/main" id="{1E3B77B1-B6D3-46AA-8501-B26325BB735D}"/>
              </a:ext>
            </a:extLst>
          </p:cNvPr>
          <p:cNvSpPr/>
          <p:nvPr userDrawn="1"/>
        </p:nvSpPr>
        <p:spPr>
          <a:xfrm>
            <a:off x="0" y="-19050"/>
            <a:ext cx="5189538" cy="6877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18">
            <a:extLst>
              <a:ext uri="{FF2B5EF4-FFF2-40B4-BE49-F238E27FC236}">
                <a16:creationId xmlns:a16="http://schemas.microsoft.com/office/drawing/2014/main" id="{2F9409F4-523C-4412-A3E3-AB9AC059869A}"/>
              </a:ext>
            </a:extLst>
          </p:cNvPr>
          <p:cNvSpPr/>
          <p:nvPr userDrawn="1"/>
        </p:nvSpPr>
        <p:spPr>
          <a:xfrm>
            <a:off x="9264650" y="0"/>
            <a:ext cx="2927350" cy="3954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Picture Placeholder 29"/>
          <p:cNvSpPr>
            <a:spLocks noGrp="1"/>
          </p:cNvSpPr>
          <p:nvPr>
            <p:ph type="pic" sz="quarter" idx="12"/>
          </p:nvPr>
        </p:nvSpPr>
        <p:spPr>
          <a:xfrm>
            <a:off x="0" y="0"/>
            <a:ext cx="5188945"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9265200" y="3935894"/>
            <a:ext cx="2926800" cy="292210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913016" y="1574779"/>
            <a:ext cx="3581865" cy="1325563"/>
          </a:xfrm>
          <a:prstGeom prst="rect">
            <a:avLst/>
          </a:prstGeom>
        </p:spPr>
        <p:txBody>
          <a:bodyPr lIns="0" rIns="0" anchor="t">
            <a:noAutofit/>
          </a:bodyPr>
          <a:lstStyle>
            <a:lvl1pPr>
              <a:lnSpc>
                <a:spcPct val="80000"/>
              </a:lnSpc>
              <a:defRPr sz="5400">
                <a:solidFill>
                  <a:srgbClr val="FFFFFF"/>
                </a:solidFill>
              </a:defRPr>
            </a:lvl1pPr>
          </a:lstStyle>
          <a:p>
            <a:r>
              <a:rPr lang="en-US"/>
              <a:t>Click to edit Master title style</a:t>
            </a:r>
          </a:p>
        </p:txBody>
      </p:sp>
    </p:spTree>
    <p:extLst>
      <p:ext uri="{BB962C8B-B14F-4D97-AF65-F5344CB8AC3E}">
        <p14:creationId xmlns:p14="http://schemas.microsoft.com/office/powerpoint/2010/main" val="13531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39B3C2C9-319B-41F4-8833-32681B178BC5}"/>
              </a:ext>
            </a:extLst>
          </p:cNvPr>
          <p:cNvSpPr/>
          <p:nvPr userDrawn="1"/>
        </p:nvSpPr>
        <p:spPr>
          <a:xfrm>
            <a:off x="0" y="2735263"/>
            <a:ext cx="5205413" cy="4122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12">
            <a:extLst>
              <a:ext uri="{FF2B5EF4-FFF2-40B4-BE49-F238E27FC236}">
                <a16:creationId xmlns:a16="http://schemas.microsoft.com/office/drawing/2014/main" id="{1D5D9FC0-E3D6-466B-9ADA-BB7F3B0E0C96}"/>
              </a:ext>
            </a:extLst>
          </p:cNvPr>
          <p:cNvSpPr/>
          <p:nvPr userDrawn="1"/>
        </p:nvSpPr>
        <p:spPr>
          <a:xfrm>
            <a:off x="3346450" y="874713"/>
            <a:ext cx="1843088" cy="1824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18">
            <a:extLst>
              <a:ext uri="{FF2B5EF4-FFF2-40B4-BE49-F238E27FC236}">
                <a16:creationId xmlns:a16="http://schemas.microsoft.com/office/drawing/2014/main" id="{47235486-EDE3-4EF3-BF43-E53D6A06361B}"/>
              </a:ext>
            </a:extLst>
          </p:cNvPr>
          <p:cNvSpPr/>
          <p:nvPr userDrawn="1"/>
        </p:nvSpPr>
        <p:spPr>
          <a:xfrm>
            <a:off x="5189538" y="4524375"/>
            <a:ext cx="7002462" cy="2333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8"/>
          <p:cNvSpPr>
            <a:spLocks noGrp="1"/>
          </p:cNvSpPr>
          <p:nvPr>
            <p:ph type="title"/>
          </p:nvPr>
        </p:nvSpPr>
        <p:spPr>
          <a:xfrm>
            <a:off x="913016" y="1574779"/>
            <a:ext cx="4275929" cy="1325563"/>
          </a:xfrm>
          <a:prstGeom prst="rect">
            <a:avLst/>
          </a:prstGeom>
        </p:spPr>
        <p:txBody>
          <a:bodyPr lIns="0" rIns="0" anchor="t">
            <a:noAutofit/>
          </a:bodyPr>
          <a:lstStyle>
            <a:lvl1pPr>
              <a:lnSpc>
                <a:spcPct val="80000"/>
              </a:lnSpc>
              <a:defRPr sz="5400">
                <a:solidFill>
                  <a:schemeClr val="accent4"/>
                </a:solidFill>
              </a:defRPr>
            </a:lvl1pPr>
          </a:lstStyle>
          <a:p>
            <a:r>
              <a:rPr lang="en-US" dirty="0"/>
              <a:t>Click to edit Master title style</a:t>
            </a:r>
          </a:p>
        </p:txBody>
      </p:sp>
      <p:sp>
        <p:nvSpPr>
          <p:cNvPr id="6" name="Picture Placeholder 29"/>
          <p:cNvSpPr>
            <a:spLocks noGrp="1"/>
          </p:cNvSpPr>
          <p:nvPr>
            <p:ph type="pic" sz="quarter" idx="12"/>
          </p:nvPr>
        </p:nvSpPr>
        <p:spPr>
          <a:xfrm>
            <a:off x="0" y="2699132"/>
            <a:ext cx="5188945" cy="415886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8" name="Picture Placeholder 29"/>
          <p:cNvSpPr>
            <a:spLocks noGrp="1"/>
          </p:cNvSpPr>
          <p:nvPr>
            <p:ph type="pic" sz="quarter" idx="13"/>
          </p:nvPr>
        </p:nvSpPr>
        <p:spPr>
          <a:xfrm>
            <a:off x="3346171" y="2699131"/>
            <a:ext cx="1842773" cy="182516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632495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326D92DD-69A8-4F62-8B4F-60B531B6EB0D}"/>
              </a:ext>
            </a:extLst>
          </p:cNvPr>
          <p:cNvSpPr/>
          <p:nvPr userDrawn="1"/>
        </p:nvSpPr>
        <p:spPr>
          <a:xfrm>
            <a:off x="0" y="2687638"/>
            <a:ext cx="12192000" cy="41703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ctangle 12">
            <a:extLst>
              <a:ext uri="{FF2B5EF4-FFF2-40B4-BE49-F238E27FC236}">
                <a16:creationId xmlns:a16="http://schemas.microsoft.com/office/drawing/2014/main" id="{94FDF8F3-1058-4A22-9D29-CA4D62AF4961}"/>
              </a:ext>
            </a:extLst>
          </p:cNvPr>
          <p:cNvSpPr/>
          <p:nvPr userDrawn="1"/>
        </p:nvSpPr>
        <p:spPr>
          <a:xfrm>
            <a:off x="5564188" y="1597025"/>
            <a:ext cx="2925762" cy="210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ctangle 18">
            <a:extLst>
              <a:ext uri="{FF2B5EF4-FFF2-40B4-BE49-F238E27FC236}">
                <a16:creationId xmlns:a16="http://schemas.microsoft.com/office/drawing/2014/main" id="{590F4B5D-B5C4-4C6C-B4EC-052434348C0B}"/>
              </a:ext>
            </a:extLst>
          </p:cNvPr>
          <p:cNvSpPr/>
          <p:nvPr userDrawn="1"/>
        </p:nvSpPr>
        <p:spPr>
          <a:xfrm>
            <a:off x="8878888" y="1597025"/>
            <a:ext cx="2927350" cy="210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5" name="Picture Placeholder 29"/>
          <p:cNvSpPr>
            <a:spLocks noGrp="1"/>
          </p:cNvSpPr>
          <p:nvPr>
            <p:ph type="pic" sz="quarter" idx="12"/>
          </p:nvPr>
        </p:nvSpPr>
        <p:spPr>
          <a:xfrm>
            <a:off x="0" y="2688116"/>
            <a:ext cx="12192000" cy="416988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5563532" y="1596812"/>
            <a:ext cx="2926800" cy="21048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14"/>
          </p:nvPr>
        </p:nvSpPr>
        <p:spPr>
          <a:xfrm>
            <a:off x="8879609" y="1596812"/>
            <a:ext cx="2926800" cy="21048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52904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BBF41D40-CEB1-4D3E-ADE8-0B535995DBCE}"/>
              </a:ext>
            </a:extLst>
          </p:cNvPr>
          <p:cNvSpPr/>
          <p:nvPr userDrawn="1"/>
        </p:nvSpPr>
        <p:spPr>
          <a:xfrm>
            <a:off x="0" y="2708275"/>
            <a:ext cx="12192000" cy="4170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ctangle 12">
            <a:extLst>
              <a:ext uri="{FF2B5EF4-FFF2-40B4-BE49-F238E27FC236}">
                <a16:creationId xmlns:a16="http://schemas.microsoft.com/office/drawing/2014/main" id="{630995F1-FDD9-4443-830F-84E18C0C94A4}"/>
              </a:ext>
            </a:extLst>
          </p:cNvPr>
          <p:cNvSpPr/>
          <p:nvPr userDrawn="1"/>
        </p:nvSpPr>
        <p:spPr>
          <a:xfrm>
            <a:off x="903288" y="1606550"/>
            <a:ext cx="2927350" cy="210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ctangle 18">
            <a:extLst>
              <a:ext uri="{FF2B5EF4-FFF2-40B4-BE49-F238E27FC236}">
                <a16:creationId xmlns:a16="http://schemas.microsoft.com/office/drawing/2014/main" id="{E9D2E359-5928-4A62-96DF-23839E285D20}"/>
              </a:ext>
            </a:extLst>
          </p:cNvPr>
          <p:cNvSpPr/>
          <p:nvPr userDrawn="1"/>
        </p:nvSpPr>
        <p:spPr>
          <a:xfrm>
            <a:off x="4217988" y="1606550"/>
            <a:ext cx="2927350" cy="210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Rectangle 19">
            <a:extLst>
              <a:ext uri="{FF2B5EF4-FFF2-40B4-BE49-F238E27FC236}">
                <a16:creationId xmlns:a16="http://schemas.microsoft.com/office/drawing/2014/main" id="{C3CF3F4C-7AFA-48C0-89BC-6795461A72ED}"/>
              </a:ext>
            </a:extLst>
          </p:cNvPr>
          <p:cNvSpPr/>
          <p:nvPr userDrawn="1"/>
        </p:nvSpPr>
        <p:spPr>
          <a:xfrm>
            <a:off x="7545388" y="1606550"/>
            <a:ext cx="2927350" cy="210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Picture Placeholder 29"/>
          <p:cNvSpPr>
            <a:spLocks noGrp="1"/>
          </p:cNvSpPr>
          <p:nvPr>
            <p:ph type="pic" sz="quarter" idx="12"/>
          </p:nvPr>
        </p:nvSpPr>
        <p:spPr>
          <a:xfrm>
            <a:off x="0" y="2688116"/>
            <a:ext cx="12192000" cy="4169884"/>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903397" y="1596812"/>
            <a:ext cx="2926800" cy="21048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14"/>
          </p:nvPr>
        </p:nvSpPr>
        <p:spPr>
          <a:xfrm>
            <a:off x="4219474" y="1596812"/>
            <a:ext cx="2926800" cy="21048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dirty="0"/>
          </a:p>
        </p:txBody>
      </p:sp>
      <p:sp>
        <p:nvSpPr>
          <p:cNvPr id="12" name="Picture Placeholder 29"/>
          <p:cNvSpPr>
            <a:spLocks noGrp="1"/>
          </p:cNvSpPr>
          <p:nvPr>
            <p:ph type="pic" sz="quarter" idx="15"/>
          </p:nvPr>
        </p:nvSpPr>
        <p:spPr>
          <a:xfrm>
            <a:off x="7535550" y="1596812"/>
            <a:ext cx="2926800" cy="210485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19334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A7C911E7-CCC0-42DA-8AFF-0220842480CC}"/>
              </a:ext>
            </a:extLst>
          </p:cNvPr>
          <p:cNvSpPr/>
          <p:nvPr userDrawn="1"/>
        </p:nvSpPr>
        <p:spPr>
          <a:xfrm>
            <a:off x="3690938" y="4545013"/>
            <a:ext cx="6221412" cy="2292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ctangle 12">
            <a:extLst>
              <a:ext uri="{FF2B5EF4-FFF2-40B4-BE49-F238E27FC236}">
                <a16:creationId xmlns:a16="http://schemas.microsoft.com/office/drawing/2014/main" id="{9BE1D004-C3F4-4488-9211-08C2FF9318DC}"/>
              </a:ext>
            </a:extLst>
          </p:cNvPr>
          <p:cNvSpPr/>
          <p:nvPr userDrawn="1"/>
        </p:nvSpPr>
        <p:spPr>
          <a:xfrm>
            <a:off x="5961063" y="2290763"/>
            <a:ext cx="6221412" cy="2292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ctangle 18">
            <a:extLst>
              <a:ext uri="{FF2B5EF4-FFF2-40B4-BE49-F238E27FC236}">
                <a16:creationId xmlns:a16="http://schemas.microsoft.com/office/drawing/2014/main" id="{F667A512-C8EA-45CB-96AA-3B48A8176973}"/>
              </a:ext>
            </a:extLst>
          </p:cNvPr>
          <p:cNvSpPr/>
          <p:nvPr userDrawn="1"/>
        </p:nvSpPr>
        <p:spPr>
          <a:xfrm>
            <a:off x="3694113" y="0"/>
            <a:ext cx="6221412" cy="2290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5" name="Picture Placeholder 29"/>
          <p:cNvSpPr>
            <a:spLocks noGrp="1"/>
          </p:cNvSpPr>
          <p:nvPr>
            <p:ph type="pic" sz="quarter" idx="13"/>
          </p:nvPr>
        </p:nvSpPr>
        <p:spPr>
          <a:xfrm>
            <a:off x="3701681" y="0"/>
            <a:ext cx="6213500" cy="2291508"/>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4"/>
          </p:nvPr>
        </p:nvSpPr>
        <p:spPr>
          <a:xfrm>
            <a:off x="5978500" y="2291508"/>
            <a:ext cx="6213500" cy="2291508"/>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15"/>
          </p:nvPr>
        </p:nvSpPr>
        <p:spPr>
          <a:xfrm>
            <a:off x="3701681" y="4583016"/>
            <a:ext cx="6213500" cy="2291508"/>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1500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37CFADCE-5D5E-4D37-AAE5-1C99FB439A1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29"/>
          <p:cNvSpPr>
            <a:spLocks noGrp="1"/>
          </p:cNvSpPr>
          <p:nvPr>
            <p:ph type="pic" sz="quarter" idx="12"/>
          </p:nvPr>
        </p:nvSpPr>
        <p:spPr>
          <a:xfrm>
            <a:off x="0" y="0"/>
            <a:ext cx="12192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4847436" y="3935894"/>
            <a:ext cx="2926800" cy="292210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04550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00591052-C926-48B7-B931-80345653D783}"/>
              </a:ext>
            </a:extLst>
          </p:cNvPr>
          <p:cNvSpPr/>
          <p:nvPr userDrawn="1"/>
        </p:nvSpPr>
        <p:spPr>
          <a:xfrm>
            <a:off x="0" y="2698750"/>
            <a:ext cx="12192000" cy="4159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Picture Placeholder 29"/>
          <p:cNvSpPr>
            <a:spLocks noGrp="1"/>
          </p:cNvSpPr>
          <p:nvPr>
            <p:ph type="pic" sz="quarter" idx="12"/>
          </p:nvPr>
        </p:nvSpPr>
        <p:spPr>
          <a:xfrm>
            <a:off x="0" y="0"/>
            <a:ext cx="12192000" cy="2699133"/>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574779"/>
            <a:ext cx="9685211"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22482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BF1CA523-C0BA-40E2-AD75-215619E4592B}"/>
              </a:ext>
            </a:extLst>
          </p:cNvPr>
          <p:cNvSpPr/>
          <p:nvPr userDrawn="1"/>
        </p:nvSpPr>
        <p:spPr>
          <a:xfrm>
            <a:off x="7002463" y="2698750"/>
            <a:ext cx="5189537" cy="4159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29"/>
          <p:cNvSpPr>
            <a:spLocks noGrp="1"/>
          </p:cNvSpPr>
          <p:nvPr>
            <p:ph type="pic" sz="quarter" idx="12"/>
          </p:nvPr>
        </p:nvSpPr>
        <p:spPr>
          <a:xfrm>
            <a:off x="7003055" y="2699132"/>
            <a:ext cx="5188945" cy="415886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9751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9_Custom Layout">
    <p:bg>
      <p:bgPr>
        <a:solidFill>
          <a:schemeClr val="accent1"/>
        </a:solid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C5D22A19-CC95-4BDF-B799-8770E829ABAD}"/>
              </a:ext>
            </a:extLst>
          </p:cNvPr>
          <p:cNvSpPr txBox="1"/>
          <p:nvPr userDrawn="1"/>
        </p:nvSpPr>
        <p:spPr>
          <a:xfrm>
            <a:off x="913016" y="6001585"/>
            <a:ext cx="888064" cy="276999"/>
          </a:xfrm>
          <a:prstGeom prst="rect">
            <a:avLst/>
          </a:prstGeom>
          <a:noFill/>
        </p:spPr>
        <p:txBody>
          <a:bodyPr wrap="none" lIns="0" rIns="0">
            <a:spAutoFit/>
          </a:bodyPr>
          <a:lstStyle/>
          <a:p>
            <a:pPr eaLnBrk="1" fontAlgn="auto" hangingPunct="1">
              <a:spcBef>
                <a:spcPts val="0"/>
              </a:spcBef>
              <a:spcAft>
                <a:spcPts val="0"/>
              </a:spcAft>
              <a:defRPr/>
            </a:pPr>
            <a:r>
              <a:rPr lang="en-US" sz="1200" b="1" dirty="0">
                <a:solidFill>
                  <a:schemeClr val="bg1">
                    <a:alpha val="60000"/>
                  </a:schemeClr>
                </a:solidFill>
                <a:latin typeface="+mj-lt"/>
              </a:rPr>
              <a:t>GIFE.ORG.BR</a:t>
            </a:r>
          </a:p>
        </p:txBody>
      </p:sp>
      <p:sp>
        <p:nvSpPr>
          <p:cNvPr id="3" name="Title 8"/>
          <p:cNvSpPr>
            <a:spLocks noGrp="1"/>
          </p:cNvSpPr>
          <p:nvPr>
            <p:ph type="title"/>
          </p:nvPr>
        </p:nvSpPr>
        <p:spPr>
          <a:xfrm>
            <a:off x="913016" y="3211074"/>
            <a:ext cx="9685211" cy="847579"/>
          </a:xfrm>
          <a:prstGeom prst="rect">
            <a:avLst/>
          </a:prstGeom>
        </p:spPr>
        <p:txBody>
          <a:bodyPr lIns="0" rIns="0" anchor="t">
            <a:noAutofit/>
          </a:bodyPr>
          <a:lstStyle>
            <a:lvl1pPr>
              <a:lnSpc>
                <a:spcPct val="80000"/>
              </a:lnSpc>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02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FD7224D6-6441-47F1-B142-95F29396BBEC}"/>
              </a:ext>
            </a:extLst>
          </p:cNvPr>
          <p:cNvSpPr/>
          <p:nvPr userDrawn="1"/>
        </p:nvSpPr>
        <p:spPr>
          <a:xfrm>
            <a:off x="0" y="2698750"/>
            <a:ext cx="5189538" cy="4259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Title 8"/>
          <p:cNvSpPr>
            <a:spLocks noGrp="1"/>
          </p:cNvSpPr>
          <p:nvPr>
            <p:ph type="title"/>
          </p:nvPr>
        </p:nvSpPr>
        <p:spPr>
          <a:xfrm>
            <a:off x="913016" y="1574779"/>
            <a:ext cx="4275929"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5" name="Picture Placeholder 29"/>
          <p:cNvSpPr>
            <a:spLocks noGrp="1"/>
          </p:cNvSpPr>
          <p:nvPr>
            <p:ph type="pic" sz="quarter" idx="12"/>
          </p:nvPr>
        </p:nvSpPr>
        <p:spPr>
          <a:xfrm>
            <a:off x="0" y="2699132"/>
            <a:ext cx="5188945" cy="415886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325624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0D45DC18-37F5-4FB1-B7BB-40A56D0609B0}"/>
              </a:ext>
            </a:extLst>
          </p:cNvPr>
          <p:cNvSpPr/>
          <p:nvPr userDrawn="1"/>
        </p:nvSpPr>
        <p:spPr>
          <a:xfrm>
            <a:off x="0" y="2698750"/>
            <a:ext cx="5189538" cy="41592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ctangle 12">
            <a:extLst>
              <a:ext uri="{FF2B5EF4-FFF2-40B4-BE49-F238E27FC236}">
                <a16:creationId xmlns:a16="http://schemas.microsoft.com/office/drawing/2014/main" id="{10219F7D-67DD-4CE5-ACE2-7F68485411CF}"/>
              </a:ext>
            </a:extLst>
          </p:cNvPr>
          <p:cNvSpPr/>
          <p:nvPr userDrawn="1"/>
        </p:nvSpPr>
        <p:spPr>
          <a:xfrm>
            <a:off x="5189538" y="0"/>
            <a:ext cx="700246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itle 8"/>
          <p:cNvSpPr>
            <a:spLocks noGrp="1"/>
          </p:cNvSpPr>
          <p:nvPr>
            <p:ph type="title"/>
          </p:nvPr>
        </p:nvSpPr>
        <p:spPr>
          <a:xfrm>
            <a:off x="913016" y="1574779"/>
            <a:ext cx="4275929"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5" name="Picture Placeholder 29"/>
          <p:cNvSpPr>
            <a:spLocks noGrp="1"/>
          </p:cNvSpPr>
          <p:nvPr>
            <p:ph type="pic" sz="quarter" idx="12"/>
          </p:nvPr>
        </p:nvSpPr>
        <p:spPr>
          <a:xfrm>
            <a:off x="0" y="2699132"/>
            <a:ext cx="5188945" cy="415886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62309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2"/>
        </a:solidFill>
        <a:effectLst/>
      </p:bgPr>
    </p:bg>
    <p:spTree>
      <p:nvGrpSpPr>
        <p:cNvPr id="1" name=""/>
        <p:cNvGrpSpPr/>
        <p:nvPr/>
      </p:nvGrpSpPr>
      <p:grpSpPr>
        <a:xfrm>
          <a:off x="0" y="0"/>
          <a:ext cx="0" cy="0"/>
          <a:chOff x="0" y="0"/>
          <a:chExt cx="0" cy="0"/>
        </a:xfrm>
      </p:grpSpPr>
      <p:sp>
        <p:nvSpPr>
          <p:cNvPr id="4" name="Title 8"/>
          <p:cNvSpPr>
            <a:spLocks noGrp="1"/>
          </p:cNvSpPr>
          <p:nvPr>
            <p:ph type="title"/>
          </p:nvPr>
        </p:nvSpPr>
        <p:spPr>
          <a:xfrm>
            <a:off x="913016" y="1574779"/>
            <a:ext cx="4275929" cy="1325563"/>
          </a:xfrm>
          <a:prstGeom prst="rect">
            <a:avLst/>
          </a:prstGeom>
        </p:spPr>
        <p:txBody>
          <a:bodyPr lIns="0" rIns="0" anchor="t">
            <a:noAutofit/>
          </a:bodyPr>
          <a:lstStyle>
            <a:lvl1pPr>
              <a:lnSpc>
                <a:spcPct val="80000"/>
              </a:lnSpc>
              <a:defRPr sz="5400">
                <a:solidFill>
                  <a:srgbClr val="FFFFFF"/>
                </a:solidFill>
              </a:defRPr>
            </a:lvl1pPr>
          </a:lstStyle>
          <a:p>
            <a:r>
              <a:rPr lang="en-US" dirty="0"/>
              <a:t>Click to edit Master title style</a:t>
            </a:r>
          </a:p>
        </p:txBody>
      </p:sp>
      <p:sp>
        <p:nvSpPr>
          <p:cNvPr id="5" name="Picture Placeholder 29"/>
          <p:cNvSpPr>
            <a:spLocks noGrp="1"/>
          </p:cNvSpPr>
          <p:nvPr>
            <p:ph type="pic" sz="quarter" idx="12"/>
          </p:nvPr>
        </p:nvSpPr>
        <p:spPr>
          <a:xfrm>
            <a:off x="0" y="2699132"/>
            <a:ext cx="5188945" cy="415886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40814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2F2F2"/>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
        <p:nvSpPr>
          <p:cNvPr id="8" name="Picture Placeholder 7"/>
          <p:cNvSpPr>
            <a:spLocks noGrp="1"/>
          </p:cNvSpPr>
          <p:nvPr>
            <p:ph type="pic" sz="quarter" idx="12"/>
          </p:nvPr>
        </p:nvSpPr>
        <p:spPr>
          <a:xfrm>
            <a:off x="5611084" y="2809049"/>
            <a:ext cx="6258820" cy="4048951"/>
          </a:xfrm>
          <a:custGeom>
            <a:avLst/>
            <a:gdLst/>
            <a:ahLst/>
            <a:cxnLst/>
            <a:rect l="l" t="t" r="r" b="b"/>
            <a:pathLst>
              <a:path w="6258820" h="4048951">
                <a:moveTo>
                  <a:pt x="1485862" y="831075"/>
                </a:moveTo>
                <a:cubicBezTo>
                  <a:pt x="1422902" y="831075"/>
                  <a:pt x="1363090" y="844716"/>
                  <a:pt x="1306425" y="871999"/>
                </a:cubicBezTo>
                <a:cubicBezTo>
                  <a:pt x="1249761" y="899282"/>
                  <a:pt x="1200442" y="956996"/>
                  <a:pt x="1158469" y="1045140"/>
                </a:cubicBezTo>
                <a:cubicBezTo>
                  <a:pt x="1116495" y="1133284"/>
                  <a:pt x="1082916" y="1257106"/>
                  <a:pt x="1057732" y="1416605"/>
                </a:cubicBezTo>
                <a:cubicBezTo>
                  <a:pt x="1032548" y="1576105"/>
                  <a:pt x="1019956" y="1788071"/>
                  <a:pt x="1019956" y="2052504"/>
                </a:cubicBezTo>
                <a:cubicBezTo>
                  <a:pt x="1019956" y="2316937"/>
                  <a:pt x="1032548" y="2531002"/>
                  <a:pt x="1057732" y="2694699"/>
                </a:cubicBezTo>
                <a:cubicBezTo>
                  <a:pt x="1082916"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5"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5" y="844716"/>
                  <a:pt x="1548822" y="831075"/>
                  <a:pt x="1485862" y="831075"/>
                </a:cubicBezTo>
                <a:close/>
                <a:moveTo>
                  <a:pt x="4747774" y="75552"/>
                </a:moveTo>
                <a:lnTo>
                  <a:pt x="5541073" y="75552"/>
                </a:lnTo>
                <a:lnTo>
                  <a:pt x="5541073" y="3198381"/>
                </a:lnTo>
                <a:lnTo>
                  <a:pt x="6258820" y="3198381"/>
                </a:lnTo>
                <a:lnTo>
                  <a:pt x="6258820" y="4048951"/>
                </a:lnTo>
                <a:lnTo>
                  <a:pt x="3601898" y="4048951"/>
                </a:lnTo>
                <a:lnTo>
                  <a:pt x="3601898" y="3198381"/>
                </a:lnTo>
                <a:lnTo>
                  <a:pt x="4458157" y="3198381"/>
                </a:lnTo>
                <a:lnTo>
                  <a:pt x="4458157" y="1133284"/>
                </a:lnTo>
                <a:lnTo>
                  <a:pt x="3702634" y="1133284"/>
                </a:lnTo>
                <a:lnTo>
                  <a:pt x="3702634" y="465906"/>
                </a:lnTo>
                <a:cubicBezTo>
                  <a:pt x="3929291" y="419735"/>
                  <a:pt x="4122369" y="367268"/>
                  <a:pt x="4281868" y="308505"/>
                </a:cubicBezTo>
                <a:cubicBezTo>
                  <a:pt x="4441368" y="249743"/>
                  <a:pt x="4596670" y="172091"/>
                  <a:pt x="4747774" y="75552"/>
                </a:cubicBezTo>
                <a:close/>
                <a:moveTo>
                  <a:pt x="1485862" y="0"/>
                </a:moveTo>
                <a:cubicBezTo>
                  <a:pt x="1704124" y="0"/>
                  <a:pt x="1904548" y="43023"/>
                  <a:pt x="2087132"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2" y="4007420"/>
                </a:cubicBezTo>
                <a:lnTo>
                  <a:pt x="1988755" y="4048951"/>
                </a:lnTo>
                <a:lnTo>
                  <a:pt x="979132" y="4048951"/>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4"/>
                  <a:pt x="700958" y="215114"/>
                  <a:pt x="881444" y="129069"/>
                </a:cubicBezTo>
                <a:cubicBezTo>
                  <a:pt x="1061930" y="43023"/>
                  <a:pt x="1263403"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
        <p:nvSpPr>
          <p:cNvPr id="4" name="Slide Number Placeholder 8">
            <a:extLst>
              <a:ext uri="{FF2B5EF4-FFF2-40B4-BE49-F238E27FC236}">
                <a16:creationId xmlns:a16="http://schemas.microsoft.com/office/drawing/2014/main" id="{0AE88FC6-0530-4E92-AFE1-5334C583C5DF}"/>
              </a:ext>
            </a:extLst>
          </p:cNvPr>
          <p:cNvSpPr>
            <a:spLocks noGrp="1"/>
          </p:cNvSpPr>
          <p:nvPr>
            <p:ph type="sldNum" sz="quarter" idx="13"/>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2E137B8-1942-4A84-AD91-2F1DC5BFEE32}" type="slidenum">
              <a:rPr lang="en-US"/>
              <a:pPr>
                <a:defRPr/>
              </a:pPr>
              <a:t>‹nº›</a:t>
            </a:fld>
            <a:endParaRPr lang="en-US"/>
          </a:p>
        </p:txBody>
      </p:sp>
    </p:spTree>
    <p:extLst>
      <p:ext uri="{BB962C8B-B14F-4D97-AF65-F5344CB8AC3E}">
        <p14:creationId xmlns:p14="http://schemas.microsoft.com/office/powerpoint/2010/main" val="1225538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F2F2F2"/>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5615636" y="2809356"/>
            <a:ext cx="6309188" cy="4048644"/>
          </a:xfrm>
          <a:custGeom>
            <a:avLst/>
            <a:gdLst/>
            <a:ahLst/>
            <a:cxnLst/>
            <a:rect l="l" t="t" r="r" b="b"/>
            <a:pathLst>
              <a:path w="6309188" h="4048644">
                <a:moveTo>
                  <a:pt x="1485862" y="831075"/>
                </a:moveTo>
                <a:cubicBezTo>
                  <a:pt x="1422902" y="831075"/>
                  <a:pt x="1363090" y="844716"/>
                  <a:pt x="1306425" y="871999"/>
                </a:cubicBezTo>
                <a:cubicBezTo>
                  <a:pt x="1249761" y="899282"/>
                  <a:pt x="1200442" y="956996"/>
                  <a:pt x="1158469" y="1045140"/>
                </a:cubicBezTo>
                <a:cubicBezTo>
                  <a:pt x="1116495" y="1133284"/>
                  <a:pt x="1082917" y="1257106"/>
                  <a:pt x="1057732" y="1416605"/>
                </a:cubicBezTo>
                <a:cubicBezTo>
                  <a:pt x="1032548" y="1576105"/>
                  <a:pt x="1019956" y="1788071"/>
                  <a:pt x="1019956" y="2052504"/>
                </a:cubicBezTo>
                <a:cubicBezTo>
                  <a:pt x="1019956" y="2316937"/>
                  <a:pt x="1032548" y="2531002"/>
                  <a:pt x="1057732" y="2694699"/>
                </a:cubicBezTo>
                <a:cubicBezTo>
                  <a:pt x="1082917"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4"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4" y="844716"/>
                  <a:pt x="1548822" y="831075"/>
                  <a:pt x="1485862" y="831075"/>
                </a:cubicBezTo>
                <a:close/>
                <a:moveTo>
                  <a:pt x="4747774" y="0"/>
                </a:moveTo>
                <a:cubicBezTo>
                  <a:pt x="4949247" y="0"/>
                  <a:pt x="5133930" y="31480"/>
                  <a:pt x="5301824" y="94440"/>
                </a:cubicBezTo>
                <a:cubicBezTo>
                  <a:pt x="5469718" y="157401"/>
                  <a:pt x="5614526" y="245545"/>
                  <a:pt x="5736250" y="358873"/>
                </a:cubicBezTo>
                <a:cubicBezTo>
                  <a:pt x="5857974" y="472202"/>
                  <a:pt x="5952414" y="609665"/>
                  <a:pt x="6019571" y="771263"/>
                </a:cubicBezTo>
                <a:cubicBezTo>
                  <a:pt x="6086728" y="932861"/>
                  <a:pt x="6120308" y="1112298"/>
                  <a:pt x="6120308" y="1309573"/>
                </a:cubicBezTo>
                <a:cubicBezTo>
                  <a:pt x="6120308" y="1469072"/>
                  <a:pt x="6085680" y="1631720"/>
                  <a:pt x="6016423" y="1797515"/>
                </a:cubicBezTo>
                <a:cubicBezTo>
                  <a:pt x="5947167" y="1963311"/>
                  <a:pt x="5857974" y="2128056"/>
                  <a:pt x="5748842" y="2291753"/>
                </a:cubicBezTo>
                <a:cubicBezTo>
                  <a:pt x="5639711" y="2455450"/>
                  <a:pt x="5516938" y="2614949"/>
                  <a:pt x="5380524" y="2770251"/>
                </a:cubicBezTo>
                <a:cubicBezTo>
                  <a:pt x="5244111" y="2925553"/>
                  <a:pt x="5108746" y="3072460"/>
                  <a:pt x="4974431" y="3210973"/>
                </a:cubicBezTo>
                <a:cubicBezTo>
                  <a:pt x="5075167" y="3198381"/>
                  <a:pt x="5189545" y="3186838"/>
                  <a:pt x="5317564" y="3176345"/>
                </a:cubicBezTo>
                <a:cubicBezTo>
                  <a:pt x="5445584" y="3165851"/>
                  <a:pt x="5553666" y="3160605"/>
                  <a:pt x="5641810" y="3160605"/>
                </a:cubicBezTo>
                <a:lnTo>
                  <a:pt x="6309188" y="3160605"/>
                </a:lnTo>
                <a:lnTo>
                  <a:pt x="6309188" y="4048644"/>
                </a:lnTo>
                <a:lnTo>
                  <a:pt x="3413017" y="4048644"/>
                </a:lnTo>
                <a:lnTo>
                  <a:pt x="3413017" y="3450222"/>
                </a:lnTo>
                <a:cubicBezTo>
                  <a:pt x="3648068" y="3231959"/>
                  <a:pt x="3867380" y="3026289"/>
                  <a:pt x="4070952" y="2833211"/>
                </a:cubicBezTo>
                <a:cubicBezTo>
                  <a:pt x="4274523" y="2640133"/>
                  <a:pt x="4451861" y="2458598"/>
                  <a:pt x="4602966" y="2288605"/>
                </a:cubicBezTo>
                <a:cubicBezTo>
                  <a:pt x="4754070" y="2118612"/>
                  <a:pt x="4872645" y="1957014"/>
                  <a:pt x="4958691" y="1803811"/>
                </a:cubicBezTo>
                <a:cubicBezTo>
                  <a:pt x="5044736" y="1650608"/>
                  <a:pt x="5087760" y="1506848"/>
                  <a:pt x="5087760" y="1372533"/>
                </a:cubicBezTo>
                <a:cubicBezTo>
                  <a:pt x="5087760" y="1192047"/>
                  <a:pt x="5042638" y="1058781"/>
                  <a:pt x="4952395" y="972736"/>
                </a:cubicBezTo>
                <a:cubicBezTo>
                  <a:pt x="4862152" y="886690"/>
                  <a:pt x="4743576" y="843667"/>
                  <a:pt x="4596670" y="843667"/>
                </a:cubicBezTo>
                <a:cubicBezTo>
                  <a:pt x="4462354" y="843667"/>
                  <a:pt x="4343779" y="882493"/>
                  <a:pt x="4240944" y="960144"/>
                </a:cubicBezTo>
                <a:cubicBezTo>
                  <a:pt x="4138109" y="1037795"/>
                  <a:pt x="4038422" y="1124890"/>
                  <a:pt x="3941883" y="1221429"/>
                </a:cubicBezTo>
                <a:lnTo>
                  <a:pt x="3362649" y="642194"/>
                </a:lnTo>
                <a:cubicBezTo>
                  <a:pt x="3467582" y="533064"/>
                  <a:pt x="3570418" y="437574"/>
                  <a:pt x="3671154" y="355726"/>
                </a:cubicBezTo>
                <a:cubicBezTo>
                  <a:pt x="3771890" y="273877"/>
                  <a:pt x="3877874" y="206719"/>
                  <a:pt x="3989103" y="154253"/>
                </a:cubicBezTo>
                <a:cubicBezTo>
                  <a:pt x="4100333" y="101786"/>
                  <a:pt x="4217858" y="62960"/>
                  <a:pt x="4341681" y="37776"/>
                </a:cubicBezTo>
                <a:cubicBezTo>
                  <a:pt x="4465502" y="12592"/>
                  <a:pt x="4600867" y="0"/>
                  <a:pt x="4747774" y="0"/>
                </a:cubicBezTo>
                <a:close/>
                <a:moveTo>
                  <a:pt x="1485862" y="0"/>
                </a:moveTo>
                <a:cubicBezTo>
                  <a:pt x="1704124" y="0"/>
                  <a:pt x="1904548" y="43023"/>
                  <a:pt x="2087133"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3" y="4007420"/>
                </a:cubicBezTo>
                <a:lnTo>
                  <a:pt x="1989482" y="4048644"/>
                </a:lnTo>
                <a:lnTo>
                  <a:pt x="978410" y="4048644"/>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3"/>
                  <a:pt x="700958" y="215114"/>
                  <a:pt x="881444" y="129069"/>
                </a:cubicBezTo>
                <a:cubicBezTo>
                  <a:pt x="1061930" y="43023"/>
                  <a:pt x="1263403"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8014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rgbClr val="F2F2F2"/>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
        <p:nvSpPr>
          <p:cNvPr id="7" name="Picture Placeholder 6"/>
          <p:cNvSpPr>
            <a:spLocks noGrp="1"/>
          </p:cNvSpPr>
          <p:nvPr>
            <p:ph type="pic" sz="quarter" idx="12"/>
          </p:nvPr>
        </p:nvSpPr>
        <p:spPr>
          <a:xfrm>
            <a:off x="5626806" y="2807913"/>
            <a:ext cx="6284005" cy="4050086"/>
          </a:xfrm>
          <a:custGeom>
            <a:avLst/>
            <a:gdLst/>
            <a:ahLst/>
            <a:cxnLst/>
            <a:rect l="l" t="t" r="r" b="b"/>
            <a:pathLst>
              <a:path w="6284005" h="4050086">
                <a:moveTo>
                  <a:pt x="1485862" y="831075"/>
                </a:moveTo>
                <a:cubicBezTo>
                  <a:pt x="1422902" y="831075"/>
                  <a:pt x="1363090" y="844716"/>
                  <a:pt x="1306425" y="871999"/>
                </a:cubicBezTo>
                <a:cubicBezTo>
                  <a:pt x="1249761" y="899282"/>
                  <a:pt x="1200442" y="956996"/>
                  <a:pt x="1158469" y="1045140"/>
                </a:cubicBezTo>
                <a:cubicBezTo>
                  <a:pt x="1116495" y="1133284"/>
                  <a:pt x="1082917" y="1257106"/>
                  <a:pt x="1057732" y="1416605"/>
                </a:cubicBezTo>
                <a:cubicBezTo>
                  <a:pt x="1032548" y="1576105"/>
                  <a:pt x="1019956" y="1788071"/>
                  <a:pt x="1019956" y="2052504"/>
                </a:cubicBezTo>
                <a:cubicBezTo>
                  <a:pt x="1019956" y="2316937"/>
                  <a:pt x="1032548" y="2531002"/>
                  <a:pt x="1057732" y="2694699"/>
                </a:cubicBezTo>
                <a:cubicBezTo>
                  <a:pt x="1082917"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4"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4" y="844716"/>
                  <a:pt x="1548822" y="831075"/>
                  <a:pt x="1485862" y="831075"/>
                </a:cubicBezTo>
                <a:close/>
                <a:moveTo>
                  <a:pt x="4709998" y="0"/>
                </a:moveTo>
                <a:cubicBezTo>
                  <a:pt x="5150719" y="0"/>
                  <a:pt x="5502247" y="97588"/>
                  <a:pt x="5764582" y="292765"/>
                </a:cubicBezTo>
                <a:cubicBezTo>
                  <a:pt x="6026917" y="487942"/>
                  <a:pt x="6158083" y="766016"/>
                  <a:pt x="6158083" y="1126988"/>
                </a:cubicBezTo>
                <a:cubicBezTo>
                  <a:pt x="6158083" y="1513145"/>
                  <a:pt x="5944019" y="1800663"/>
                  <a:pt x="5515889" y="1989544"/>
                </a:cubicBezTo>
                <a:lnTo>
                  <a:pt x="5515889" y="2014728"/>
                </a:lnTo>
                <a:cubicBezTo>
                  <a:pt x="5742545" y="2086083"/>
                  <a:pt x="5927229" y="2200461"/>
                  <a:pt x="6069939" y="2357861"/>
                </a:cubicBezTo>
                <a:cubicBezTo>
                  <a:pt x="6212649" y="2515262"/>
                  <a:pt x="6284005" y="2719883"/>
                  <a:pt x="6284005" y="2971724"/>
                </a:cubicBezTo>
                <a:cubicBezTo>
                  <a:pt x="6284005" y="3160605"/>
                  <a:pt x="6242030" y="3327449"/>
                  <a:pt x="6158083" y="3472258"/>
                </a:cubicBezTo>
                <a:cubicBezTo>
                  <a:pt x="6074137" y="3617067"/>
                  <a:pt x="5961858" y="3739839"/>
                  <a:pt x="5821247" y="3840576"/>
                </a:cubicBezTo>
                <a:cubicBezTo>
                  <a:pt x="5715788" y="3916128"/>
                  <a:pt x="5596754" y="3977514"/>
                  <a:pt x="5464143" y="4024734"/>
                </a:cubicBezTo>
                <a:lnTo>
                  <a:pt x="5382336" y="4050086"/>
                </a:lnTo>
                <a:lnTo>
                  <a:pt x="4054914" y="4050086"/>
                </a:lnTo>
                <a:lnTo>
                  <a:pt x="3891515" y="3991680"/>
                </a:lnTo>
                <a:cubicBezTo>
                  <a:pt x="3656463" y="3890943"/>
                  <a:pt x="3463385" y="3752431"/>
                  <a:pt x="3312281" y="3576142"/>
                </a:cubicBezTo>
                <a:lnTo>
                  <a:pt x="3803371" y="2896172"/>
                </a:lnTo>
                <a:cubicBezTo>
                  <a:pt x="3925093" y="3009500"/>
                  <a:pt x="4056261" y="3100792"/>
                  <a:pt x="4196872" y="3170049"/>
                </a:cubicBezTo>
                <a:cubicBezTo>
                  <a:pt x="4337483" y="3239305"/>
                  <a:pt x="4479144" y="3273933"/>
                  <a:pt x="4621853" y="3273933"/>
                </a:cubicBezTo>
                <a:cubicBezTo>
                  <a:pt x="4798142" y="3273933"/>
                  <a:pt x="4938753" y="3242453"/>
                  <a:pt x="5043687" y="3179493"/>
                </a:cubicBezTo>
                <a:cubicBezTo>
                  <a:pt x="5148621" y="3116533"/>
                  <a:pt x="5201088" y="3022092"/>
                  <a:pt x="5201088" y="2896172"/>
                </a:cubicBezTo>
                <a:cubicBezTo>
                  <a:pt x="5201088" y="2820619"/>
                  <a:pt x="5188495" y="2753462"/>
                  <a:pt x="5163312" y="2694699"/>
                </a:cubicBezTo>
                <a:cubicBezTo>
                  <a:pt x="5138128" y="2635936"/>
                  <a:pt x="5089858" y="2585568"/>
                  <a:pt x="5018503" y="2543594"/>
                </a:cubicBezTo>
                <a:cubicBezTo>
                  <a:pt x="4947148" y="2501621"/>
                  <a:pt x="4846412" y="2470140"/>
                  <a:pt x="4716293" y="2449154"/>
                </a:cubicBezTo>
                <a:cubicBezTo>
                  <a:pt x="4586176" y="2428167"/>
                  <a:pt x="4416183" y="2417674"/>
                  <a:pt x="4206316" y="2417674"/>
                </a:cubicBezTo>
                <a:lnTo>
                  <a:pt x="4206316" y="1662151"/>
                </a:lnTo>
                <a:cubicBezTo>
                  <a:pt x="4374210" y="1662151"/>
                  <a:pt x="4513772" y="1651657"/>
                  <a:pt x="4625001" y="1630670"/>
                </a:cubicBezTo>
                <a:cubicBezTo>
                  <a:pt x="4736231" y="1609683"/>
                  <a:pt x="4825425" y="1579253"/>
                  <a:pt x="4892583" y="1539378"/>
                </a:cubicBezTo>
                <a:cubicBezTo>
                  <a:pt x="4959740" y="1499503"/>
                  <a:pt x="5006961" y="1452283"/>
                  <a:pt x="5034243" y="1397717"/>
                </a:cubicBezTo>
                <a:cubicBezTo>
                  <a:pt x="5061526" y="1343152"/>
                  <a:pt x="5075167" y="1280192"/>
                  <a:pt x="5075167" y="1208837"/>
                </a:cubicBezTo>
                <a:cubicBezTo>
                  <a:pt x="5075167" y="965391"/>
                  <a:pt x="4936655" y="843667"/>
                  <a:pt x="4659629" y="843667"/>
                </a:cubicBezTo>
                <a:cubicBezTo>
                  <a:pt x="4525315" y="843667"/>
                  <a:pt x="4405691" y="870950"/>
                  <a:pt x="4300757" y="925516"/>
                </a:cubicBezTo>
                <a:cubicBezTo>
                  <a:pt x="4195823" y="980081"/>
                  <a:pt x="4080395" y="1061929"/>
                  <a:pt x="3954475" y="1171061"/>
                </a:cubicBezTo>
                <a:lnTo>
                  <a:pt x="3413017" y="516274"/>
                </a:lnTo>
                <a:cubicBezTo>
                  <a:pt x="3610292" y="352577"/>
                  <a:pt x="3813864" y="225607"/>
                  <a:pt x="4023731" y="135365"/>
                </a:cubicBezTo>
                <a:cubicBezTo>
                  <a:pt x="4233599" y="45122"/>
                  <a:pt x="4462355" y="0"/>
                  <a:pt x="4709998" y="0"/>
                </a:cubicBezTo>
                <a:close/>
                <a:moveTo>
                  <a:pt x="1485862" y="0"/>
                </a:moveTo>
                <a:cubicBezTo>
                  <a:pt x="1704124" y="0"/>
                  <a:pt x="1904548" y="43023"/>
                  <a:pt x="2087133"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3" y="4007420"/>
                </a:cubicBezTo>
                <a:lnTo>
                  <a:pt x="1986066" y="4050086"/>
                </a:lnTo>
                <a:lnTo>
                  <a:pt x="981802" y="4050086"/>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3"/>
                  <a:pt x="700958" y="215114"/>
                  <a:pt x="881444" y="129069"/>
                </a:cubicBezTo>
                <a:cubicBezTo>
                  <a:pt x="1061930" y="43023"/>
                  <a:pt x="1263402"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308544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rgbClr val="F2F2F2"/>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
        <p:nvSpPr>
          <p:cNvPr id="9" name="Picture Placeholder 8"/>
          <p:cNvSpPr>
            <a:spLocks noGrp="1"/>
          </p:cNvSpPr>
          <p:nvPr>
            <p:ph type="pic" sz="quarter" idx="13"/>
          </p:nvPr>
        </p:nvSpPr>
        <p:spPr>
          <a:xfrm>
            <a:off x="5626806" y="2807913"/>
            <a:ext cx="6447701" cy="4050086"/>
          </a:xfrm>
          <a:custGeom>
            <a:avLst/>
            <a:gdLst/>
            <a:ahLst/>
            <a:cxnLst/>
            <a:rect l="l" t="t" r="r" b="b"/>
            <a:pathLst>
              <a:path w="6447701" h="4050086">
                <a:moveTo>
                  <a:pt x="5024799" y="956996"/>
                </a:moveTo>
                <a:cubicBezTo>
                  <a:pt x="4974431" y="1078719"/>
                  <a:pt x="4921963" y="1198343"/>
                  <a:pt x="4867399" y="1315869"/>
                </a:cubicBezTo>
                <a:cubicBezTo>
                  <a:pt x="4812833" y="1433395"/>
                  <a:pt x="4756169" y="1553019"/>
                  <a:pt x="4697406" y="1674743"/>
                </a:cubicBezTo>
                <a:lnTo>
                  <a:pt x="4332237" y="2354713"/>
                </a:lnTo>
                <a:lnTo>
                  <a:pt x="5012207" y="2354713"/>
                </a:lnTo>
                <a:lnTo>
                  <a:pt x="5012207" y="1901399"/>
                </a:lnTo>
                <a:cubicBezTo>
                  <a:pt x="5012207" y="1834242"/>
                  <a:pt x="5013257" y="1759739"/>
                  <a:pt x="5015355" y="1677891"/>
                </a:cubicBezTo>
                <a:cubicBezTo>
                  <a:pt x="5017454" y="1596042"/>
                  <a:pt x="5020602" y="1513145"/>
                  <a:pt x="5024799" y="1429197"/>
                </a:cubicBezTo>
                <a:cubicBezTo>
                  <a:pt x="5028996" y="1345250"/>
                  <a:pt x="5033193" y="1262353"/>
                  <a:pt x="5037391" y="1180504"/>
                </a:cubicBezTo>
                <a:cubicBezTo>
                  <a:pt x="5041589" y="1098656"/>
                  <a:pt x="5045786" y="1024153"/>
                  <a:pt x="5049983" y="956996"/>
                </a:cubicBezTo>
                <a:close/>
                <a:moveTo>
                  <a:pt x="1485862" y="831075"/>
                </a:moveTo>
                <a:cubicBezTo>
                  <a:pt x="1422902" y="831075"/>
                  <a:pt x="1363090" y="844716"/>
                  <a:pt x="1306425" y="871999"/>
                </a:cubicBezTo>
                <a:cubicBezTo>
                  <a:pt x="1249761" y="899282"/>
                  <a:pt x="1200442" y="956996"/>
                  <a:pt x="1158469" y="1045140"/>
                </a:cubicBezTo>
                <a:cubicBezTo>
                  <a:pt x="1116495" y="1133284"/>
                  <a:pt x="1082917" y="1257106"/>
                  <a:pt x="1057732" y="1416605"/>
                </a:cubicBezTo>
                <a:cubicBezTo>
                  <a:pt x="1032548" y="1576105"/>
                  <a:pt x="1019956" y="1788071"/>
                  <a:pt x="1019956" y="2052504"/>
                </a:cubicBezTo>
                <a:cubicBezTo>
                  <a:pt x="1019956" y="2316937"/>
                  <a:pt x="1032548" y="2531002"/>
                  <a:pt x="1057732" y="2694699"/>
                </a:cubicBezTo>
                <a:cubicBezTo>
                  <a:pt x="1082917"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5"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5" y="844716"/>
                  <a:pt x="1548822" y="831075"/>
                  <a:pt x="1485862" y="831075"/>
                </a:cubicBezTo>
                <a:close/>
                <a:moveTo>
                  <a:pt x="4672221" y="75552"/>
                </a:moveTo>
                <a:lnTo>
                  <a:pt x="6019571" y="75552"/>
                </a:lnTo>
                <a:lnTo>
                  <a:pt x="6019571" y="2354713"/>
                </a:lnTo>
                <a:lnTo>
                  <a:pt x="6447701" y="2354713"/>
                </a:lnTo>
                <a:lnTo>
                  <a:pt x="6447701" y="3173197"/>
                </a:lnTo>
                <a:lnTo>
                  <a:pt x="6019571" y="3173197"/>
                </a:lnTo>
                <a:lnTo>
                  <a:pt x="6019571" y="4050086"/>
                </a:lnTo>
                <a:lnTo>
                  <a:pt x="5012207" y="4050086"/>
                </a:lnTo>
                <a:lnTo>
                  <a:pt x="5012207" y="3173197"/>
                </a:lnTo>
                <a:lnTo>
                  <a:pt x="3312281" y="3173197"/>
                </a:lnTo>
                <a:lnTo>
                  <a:pt x="3312281" y="2417674"/>
                </a:lnTo>
                <a:close/>
                <a:moveTo>
                  <a:pt x="1485862" y="0"/>
                </a:moveTo>
                <a:cubicBezTo>
                  <a:pt x="1704124" y="0"/>
                  <a:pt x="1904548" y="43023"/>
                  <a:pt x="2087133"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3" y="4007420"/>
                </a:cubicBezTo>
                <a:lnTo>
                  <a:pt x="1986066" y="4050086"/>
                </a:lnTo>
                <a:lnTo>
                  <a:pt x="981802" y="4050086"/>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3"/>
                  <a:pt x="700958" y="215114"/>
                  <a:pt x="881444" y="129069"/>
                </a:cubicBezTo>
                <a:cubicBezTo>
                  <a:pt x="1061930" y="43023"/>
                  <a:pt x="1263403"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236345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rgbClr val="F2F2F2"/>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
        <p:nvSpPr>
          <p:cNvPr id="7" name="Picture Placeholder 6"/>
          <p:cNvSpPr>
            <a:spLocks noGrp="1"/>
          </p:cNvSpPr>
          <p:nvPr>
            <p:ph type="pic" sz="quarter" idx="12"/>
          </p:nvPr>
        </p:nvSpPr>
        <p:spPr>
          <a:xfrm>
            <a:off x="5626806" y="2807913"/>
            <a:ext cx="6284005" cy="4050086"/>
          </a:xfrm>
          <a:custGeom>
            <a:avLst/>
            <a:gdLst/>
            <a:ahLst/>
            <a:cxnLst/>
            <a:rect l="l" t="t" r="r" b="b"/>
            <a:pathLst>
              <a:path w="6284005" h="4050086">
                <a:moveTo>
                  <a:pt x="1485862" y="831075"/>
                </a:moveTo>
                <a:cubicBezTo>
                  <a:pt x="1422902" y="831075"/>
                  <a:pt x="1363090" y="844716"/>
                  <a:pt x="1306425" y="871999"/>
                </a:cubicBezTo>
                <a:cubicBezTo>
                  <a:pt x="1249761" y="899282"/>
                  <a:pt x="1200442" y="956996"/>
                  <a:pt x="1158469" y="1045140"/>
                </a:cubicBezTo>
                <a:cubicBezTo>
                  <a:pt x="1116495" y="1133284"/>
                  <a:pt x="1082917" y="1257106"/>
                  <a:pt x="1057732" y="1416605"/>
                </a:cubicBezTo>
                <a:cubicBezTo>
                  <a:pt x="1032548" y="1576105"/>
                  <a:pt x="1019956" y="1788071"/>
                  <a:pt x="1019956" y="2052504"/>
                </a:cubicBezTo>
                <a:cubicBezTo>
                  <a:pt x="1019956" y="2316937"/>
                  <a:pt x="1032548" y="2531002"/>
                  <a:pt x="1057732" y="2694699"/>
                </a:cubicBezTo>
                <a:cubicBezTo>
                  <a:pt x="1082917"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4"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4" y="844716"/>
                  <a:pt x="1548822" y="831075"/>
                  <a:pt x="1485862" y="831075"/>
                </a:cubicBezTo>
                <a:close/>
                <a:moveTo>
                  <a:pt x="3740410" y="75552"/>
                </a:moveTo>
                <a:lnTo>
                  <a:pt x="6107715" y="75552"/>
                </a:lnTo>
                <a:lnTo>
                  <a:pt x="6107715" y="982180"/>
                </a:lnTo>
                <a:lnTo>
                  <a:pt x="4672221" y="982180"/>
                </a:lnTo>
                <a:lnTo>
                  <a:pt x="4621853" y="1561414"/>
                </a:lnTo>
                <a:cubicBezTo>
                  <a:pt x="4693209" y="1536230"/>
                  <a:pt x="4757218" y="1519441"/>
                  <a:pt x="4813883" y="1511046"/>
                </a:cubicBezTo>
                <a:cubicBezTo>
                  <a:pt x="4870547" y="1502651"/>
                  <a:pt x="4932457" y="1498454"/>
                  <a:pt x="4999615" y="1498454"/>
                </a:cubicBezTo>
                <a:cubicBezTo>
                  <a:pt x="5171706" y="1498454"/>
                  <a:pt x="5335403" y="1523638"/>
                  <a:pt x="5490705" y="1574006"/>
                </a:cubicBezTo>
                <a:cubicBezTo>
                  <a:pt x="5646007" y="1624374"/>
                  <a:pt x="5782421" y="1699927"/>
                  <a:pt x="5899947" y="1800663"/>
                </a:cubicBezTo>
                <a:cubicBezTo>
                  <a:pt x="6017472" y="1901399"/>
                  <a:pt x="6110863" y="2029419"/>
                  <a:pt x="6180120" y="2184720"/>
                </a:cubicBezTo>
                <a:cubicBezTo>
                  <a:pt x="6249377" y="2340023"/>
                  <a:pt x="6284005" y="2522608"/>
                  <a:pt x="6284005" y="2732475"/>
                </a:cubicBezTo>
                <a:cubicBezTo>
                  <a:pt x="6284005" y="2954934"/>
                  <a:pt x="6243080" y="3154309"/>
                  <a:pt x="6161231" y="3330597"/>
                </a:cubicBezTo>
                <a:cubicBezTo>
                  <a:pt x="6079383" y="3506886"/>
                  <a:pt x="5969203" y="3654843"/>
                  <a:pt x="5830690" y="3774467"/>
                </a:cubicBezTo>
                <a:cubicBezTo>
                  <a:pt x="5692177" y="3894092"/>
                  <a:pt x="5531629" y="3985384"/>
                  <a:pt x="5349044" y="4048344"/>
                </a:cubicBezTo>
                <a:lnTo>
                  <a:pt x="5343196" y="4050086"/>
                </a:lnTo>
                <a:lnTo>
                  <a:pt x="4106126" y="4050086"/>
                </a:lnTo>
                <a:lnTo>
                  <a:pt x="3926143" y="3982236"/>
                </a:lnTo>
                <a:cubicBezTo>
                  <a:pt x="3688993" y="3875204"/>
                  <a:pt x="3488569" y="3739839"/>
                  <a:pt x="3324873" y="3576142"/>
                </a:cubicBezTo>
                <a:lnTo>
                  <a:pt x="3803371" y="2896172"/>
                </a:lnTo>
                <a:cubicBezTo>
                  <a:pt x="3925093" y="3005303"/>
                  <a:pt x="4053113" y="3095546"/>
                  <a:pt x="4187428" y="3166900"/>
                </a:cubicBezTo>
                <a:cubicBezTo>
                  <a:pt x="4321743" y="3238255"/>
                  <a:pt x="4462355" y="3273933"/>
                  <a:pt x="4609261" y="3273933"/>
                </a:cubicBezTo>
                <a:cubicBezTo>
                  <a:pt x="4798142" y="3273933"/>
                  <a:pt x="4944000" y="3231959"/>
                  <a:pt x="5046835" y="3148013"/>
                </a:cubicBezTo>
                <a:cubicBezTo>
                  <a:pt x="5149670" y="3064065"/>
                  <a:pt x="5201088" y="2933948"/>
                  <a:pt x="5201088" y="2757659"/>
                </a:cubicBezTo>
                <a:cubicBezTo>
                  <a:pt x="5201088" y="2585568"/>
                  <a:pt x="5150719" y="2456499"/>
                  <a:pt x="5049983" y="2370453"/>
                </a:cubicBezTo>
                <a:cubicBezTo>
                  <a:pt x="4949247" y="2284408"/>
                  <a:pt x="4819129" y="2241385"/>
                  <a:pt x="4659629" y="2241385"/>
                </a:cubicBezTo>
                <a:cubicBezTo>
                  <a:pt x="4605064" y="2241385"/>
                  <a:pt x="4556795" y="2244533"/>
                  <a:pt x="4514821" y="2250829"/>
                </a:cubicBezTo>
                <a:cubicBezTo>
                  <a:pt x="4472848" y="2257125"/>
                  <a:pt x="4431923" y="2266569"/>
                  <a:pt x="4392049" y="2279161"/>
                </a:cubicBezTo>
                <a:cubicBezTo>
                  <a:pt x="4352174" y="2291753"/>
                  <a:pt x="4309151" y="2310641"/>
                  <a:pt x="4262981" y="2335825"/>
                </a:cubicBezTo>
                <a:cubicBezTo>
                  <a:pt x="4216809" y="2361010"/>
                  <a:pt x="4164343" y="2392490"/>
                  <a:pt x="4105579" y="2430266"/>
                </a:cubicBezTo>
                <a:lnTo>
                  <a:pt x="3639674" y="2128056"/>
                </a:lnTo>
                <a:close/>
                <a:moveTo>
                  <a:pt x="1485862" y="0"/>
                </a:moveTo>
                <a:cubicBezTo>
                  <a:pt x="1704124" y="0"/>
                  <a:pt x="1904548" y="43023"/>
                  <a:pt x="2087133"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3" y="4007420"/>
                </a:cubicBezTo>
                <a:lnTo>
                  <a:pt x="1986066" y="4050086"/>
                </a:lnTo>
                <a:lnTo>
                  <a:pt x="981802" y="4050086"/>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3"/>
                  <a:pt x="700958" y="215114"/>
                  <a:pt x="881444" y="129069"/>
                </a:cubicBezTo>
                <a:cubicBezTo>
                  <a:pt x="1061930" y="43023"/>
                  <a:pt x="1263402"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3034474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rgbClr val="F2F2F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5639506" y="2813073"/>
            <a:ext cx="6372149" cy="4044926"/>
          </a:xfrm>
          <a:custGeom>
            <a:avLst/>
            <a:gdLst/>
            <a:ahLst/>
            <a:cxnLst/>
            <a:rect l="l" t="t" r="r" b="b"/>
            <a:pathLst>
              <a:path w="6372149" h="4044926">
                <a:moveTo>
                  <a:pt x="4949247" y="2304345"/>
                </a:moveTo>
                <a:cubicBezTo>
                  <a:pt x="4852707" y="2304345"/>
                  <a:pt x="4759317" y="2330579"/>
                  <a:pt x="4669074" y="2383045"/>
                </a:cubicBezTo>
                <a:cubicBezTo>
                  <a:pt x="4578831" y="2435513"/>
                  <a:pt x="4502229" y="2522608"/>
                  <a:pt x="4439269" y="2644331"/>
                </a:cubicBezTo>
                <a:cubicBezTo>
                  <a:pt x="4460255" y="2782843"/>
                  <a:pt x="4490687" y="2897221"/>
                  <a:pt x="4530561" y="2987464"/>
                </a:cubicBezTo>
                <a:cubicBezTo>
                  <a:pt x="4570436" y="3077707"/>
                  <a:pt x="4613459" y="3149062"/>
                  <a:pt x="4659629" y="3201529"/>
                </a:cubicBezTo>
                <a:cubicBezTo>
                  <a:pt x="4705801" y="3253996"/>
                  <a:pt x="4755119" y="3289673"/>
                  <a:pt x="4807587" y="3308561"/>
                </a:cubicBezTo>
                <a:cubicBezTo>
                  <a:pt x="4860053" y="3327449"/>
                  <a:pt x="4911471" y="3336894"/>
                  <a:pt x="4961839" y="3336894"/>
                </a:cubicBezTo>
                <a:cubicBezTo>
                  <a:pt x="5075167" y="3336894"/>
                  <a:pt x="5174855" y="3297019"/>
                  <a:pt x="5260900" y="3217269"/>
                </a:cubicBezTo>
                <a:cubicBezTo>
                  <a:pt x="5346945" y="3137519"/>
                  <a:pt x="5389969" y="2992711"/>
                  <a:pt x="5389969" y="2782843"/>
                </a:cubicBezTo>
                <a:cubicBezTo>
                  <a:pt x="5389969" y="2686304"/>
                  <a:pt x="5377377" y="2607604"/>
                  <a:pt x="5352193" y="2546742"/>
                </a:cubicBezTo>
                <a:cubicBezTo>
                  <a:pt x="5327008" y="2485881"/>
                  <a:pt x="5294479" y="2437611"/>
                  <a:pt x="5254604" y="2401933"/>
                </a:cubicBezTo>
                <a:cubicBezTo>
                  <a:pt x="5214729" y="2366256"/>
                  <a:pt x="5167509" y="2341072"/>
                  <a:pt x="5112943" y="2326381"/>
                </a:cubicBezTo>
                <a:cubicBezTo>
                  <a:pt x="5058378" y="2311690"/>
                  <a:pt x="5003812" y="2304345"/>
                  <a:pt x="4949247" y="2304345"/>
                </a:cubicBezTo>
                <a:close/>
                <a:moveTo>
                  <a:pt x="1485862" y="831075"/>
                </a:moveTo>
                <a:cubicBezTo>
                  <a:pt x="1422902" y="831075"/>
                  <a:pt x="1363090" y="844716"/>
                  <a:pt x="1306425" y="871999"/>
                </a:cubicBezTo>
                <a:cubicBezTo>
                  <a:pt x="1249761" y="899282"/>
                  <a:pt x="1200442" y="956996"/>
                  <a:pt x="1158469" y="1045140"/>
                </a:cubicBezTo>
                <a:cubicBezTo>
                  <a:pt x="1116495" y="1133284"/>
                  <a:pt x="1082917" y="1257106"/>
                  <a:pt x="1057732" y="1416605"/>
                </a:cubicBezTo>
                <a:cubicBezTo>
                  <a:pt x="1032548" y="1576105"/>
                  <a:pt x="1019956" y="1788071"/>
                  <a:pt x="1019956" y="2052504"/>
                </a:cubicBezTo>
                <a:cubicBezTo>
                  <a:pt x="1019956" y="2316937"/>
                  <a:pt x="1032548" y="2531002"/>
                  <a:pt x="1057732" y="2694699"/>
                </a:cubicBezTo>
                <a:cubicBezTo>
                  <a:pt x="1082917" y="2858395"/>
                  <a:pt x="1116495" y="2986414"/>
                  <a:pt x="1158469" y="3078756"/>
                </a:cubicBezTo>
                <a:cubicBezTo>
                  <a:pt x="1200442" y="3171098"/>
                  <a:pt x="1249761" y="3233009"/>
                  <a:pt x="1306425" y="3264489"/>
                </a:cubicBezTo>
                <a:cubicBezTo>
                  <a:pt x="1363090" y="3295969"/>
                  <a:pt x="1422902" y="3311709"/>
                  <a:pt x="1485862" y="3311709"/>
                </a:cubicBezTo>
                <a:cubicBezTo>
                  <a:pt x="1548822" y="3311709"/>
                  <a:pt x="1608634" y="3295969"/>
                  <a:pt x="1665299" y="3264489"/>
                </a:cubicBezTo>
                <a:cubicBezTo>
                  <a:pt x="1721963" y="3233009"/>
                  <a:pt x="1771282" y="3171098"/>
                  <a:pt x="1813255" y="3078756"/>
                </a:cubicBezTo>
                <a:cubicBezTo>
                  <a:pt x="1855229" y="2986414"/>
                  <a:pt x="1888808" y="2858395"/>
                  <a:pt x="1913992" y="2694699"/>
                </a:cubicBezTo>
                <a:cubicBezTo>
                  <a:pt x="1939176" y="2531002"/>
                  <a:pt x="1951768" y="2316937"/>
                  <a:pt x="1951768" y="2052504"/>
                </a:cubicBezTo>
                <a:cubicBezTo>
                  <a:pt x="1951768" y="1788071"/>
                  <a:pt x="1939176" y="1576105"/>
                  <a:pt x="1913992" y="1416605"/>
                </a:cubicBezTo>
                <a:cubicBezTo>
                  <a:pt x="1888808" y="1257106"/>
                  <a:pt x="1855229" y="1133284"/>
                  <a:pt x="1813255" y="1045140"/>
                </a:cubicBezTo>
                <a:cubicBezTo>
                  <a:pt x="1771282" y="956996"/>
                  <a:pt x="1721963" y="899282"/>
                  <a:pt x="1665299" y="871999"/>
                </a:cubicBezTo>
                <a:cubicBezTo>
                  <a:pt x="1608634" y="844716"/>
                  <a:pt x="1548822" y="831075"/>
                  <a:pt x="1485862" y="831075"/>
                </a:cubicBezTo>
                <a:close/>
                <a:moveTo>
                  <a:pt x="5075167" y="0"/>
                </a:moveTo>
                <a:cubicBezTo>
                  <a:pt x="5360587" y="0"/>
                  <a:pt x="5606132" y="50368"/>
                  <a:pt x="5811802" y="151105"/>
                </a:cubicBezTo>
                <a:cubicBezTo>
                  <a:pt x="6017472" y="251841"/>
                  <a:pt x="6187465" y="369367"/>
                  <a:pt x="6321780" y="503682"/>
                </a:cubicBezTo>
                <a:lnTo>
                  <a:pt x="5755138" y="1145876"/>
                </a:lnTo>
                <a:cubicBezTo>
                  <a:pt x="5692177" y="1074521"/>
                  <a:pt x="5604033" y="1010512"/>
                  <a:pt x="5490705" y="953848"/>
                </a:cubicBezTo>
                <a:cubicBezTo>
                  <a:pt x="5377377" y="897183"/>
                  <a:pt x="5264048" y="868851"/>
                  <a:pt x="5150719" y="868851"/>
                </a:cubicBezTo>
                <a:cubicBezTo>
                  <a:pt x="5054181" y="868851"/>
                  <a:pt x="4962888" y="886690"/>
                  <a:pt x="4876843" y="922368"/>
                </a:cubicBezTo>
                <a:cubicBezTo>
                  <a:pt x="4790797" y="958045"/>
                  <a:pt x="4715245" y="1018907"/>
                  <a:pt x="4650185" y="1104952"/>
                </a:cubicBezTo>
                <a:cubicBezTo>
                  <a:pt x="4585127" y="1190998"/>
                  <a:pt x="4532660" y="1302228"/>
                  <a:pt x="4492785" y="1438642"/>
                </a:cubicBezTo>
                <a:cubicBezTo>
                  <a:pt x="4452911" y="1575055"/>
                  <a:pt x="4426677" y="1743999"/>
                  <a:pt x="4414085" y="1945472"/>
                </a:cubicBezTo>
                <a:cubicBezTo>
                  <a:pt x="4464453" y="1882512"/>
                  <a:pt x="4521117" y="1825847"/>
                  <a:pt x="4584077" y="1775479"/>
                </a:cubicBezTo>
                <a:cubicBezTo>
                  <a:pt x="4647037" y="1725111"/>
                  <a:pt x="4713145" y="1683137"/>
                  <a:pt x="4782402" y="1649559"/>
                </a:cubicBezTo>
                <a:cubicBezTo>
                  <a:pt x="4851658" y="1615980"/>
                  <a:pt x="4918815" y="1590795"/>
                  <a:pt x="4983875" y="1574006"/>
                </a:cubicBezTo>
                <a:cubicBezTo>
                  <a:pt x="5048934" y="1557217"/>
                  <a:pt x="5108746" y="1548822"/>
                  <a:pt x="5163312" y="1548822"/>
                </a:cubicBezTo>
                <a:cubicBezTo>
                  <a:pt x="5331205" y="1548822"/>
                  <a:pt x="5489656" y="1572957"/>
                  <a:pt x="5638661" y="1621226"/>
                </a:cubicBezTo>
                <a:cubicBezTo>
                  <a:pt x="5787667" y="1669496"/>
                  <a:pt x="5915686" y="1743999"/>
                  <a:pt x="6022719" y="1844735"/>
                </a:cubicBezTo>
                <a:cubicBezTo>
                  <a:pt x="6129751" y="1945472"/>
                  <a:pt x="6214748" y="2073491"/>
                  <a:pt x="6277709" y="2228793"/>
                </a:cubicBezTo>
                <a:cubicBezTo>
                  <a:pt x="6340669" y="2384095"/>
                  <a:pt x="6372149" y="2568778"/>
                  <a:pt x="6372149" y="2782843"/>
                </a:cubicBezTo>
                <a:cubicBezTo>
                  <a:pt x="6372149" y="2996908"/>
                  <a:pt x="6335421" y="3187888"/>
                  <a:pt x="6261968" y="3355781"/>
                </a:cubicBezTo>
                <a:cubicBezTo>
                  <a:pt x="6188515" y="3523675"/>
                  <a:pt x="6088827" y="3666385"/>
                  <a:pt x="5962907" y="3783911"/>
                </a:cubicBezTo>
                <a:cubicBezTo>
                  <a:pt x="5868467" y="3872056"/>
                  <a:pt x="5762221" y="3944263"/>
                  <a:pt x="5644171" y="4000534"/>
                </a:cubicBezTo>
                <a:lnTo>
                  <a:pt x="5537903" y="4044926"/>
                </a:lnTo>
                <a:lnTo>
                  <a:pt x="4453193" y="4044926"/>
                </a:lnTo>
                <a:lnTo>
                  <a:pt x="4417233" y="4032604"/>
                </a:lnTo>
                <a:cubicBezTo>
                  <a:pt x="4230451" y="3959150"/>
                  <a:pt x="4063606" y="3842674"/>
                  <a:pt x="3916699" y="3683175"/>
                </a:cubicBezTo>
                <a:cubicBezTo>
                  <a:pt x="3769791" y="3523675"/>
                  <a:pt x="3651217" y="3316956"/>
                  <a:pt x="3560973" y="3063016"/>
                </a:cubicBezTo>
                <a:cubicBezTo>
                  <a:pt x="3470731" y="2809077"/>
                  <a:pt x="3425609" y="2501621"/>
                  <a:pt x="3425609" y="2140648"/>
                </a:cubicBezTo>
                <a:cubicBezTo>
                  <a:pt x="3425609" y="1779676"/>
                  <a:pt x="3471780" y="1464875"/>
                  <a:pt x="3564121" y="1196245"/>
                </a:cubicBezTo>
                <a:cubicBezTo>
                  <a:pt x="3656463" y="927614"/>
                  <a:pt x="3778187" y="705155"/>
                  <a:pt x="3929291" y="528866"/>
                </a:cubicBezTo>
                <a:cubicBezTo>
                  <a:pt x="4080395" y="352577"/>
                  <a:pt x="4255635" y="220361"/>
                  <a:pt x="4455009" y="132217"/>
                </a:cubicBezTo>
                <a:cubicBezTo>
                  <a:pt x="4654383" y="44072"/>
                  <a:pt x="4861103" y="0"/>
                  <a:pt x="5075167" y="0"/>
                </a:cubicBezTo>
                <a:close/>
                <a:moveTo>
                  <a:pt x="1485862" y="0"/>
                </a:moveTo>
                <a:cubicBezTo>
                  <a:pt x="1704124" y="0"/>
                  <a:pt x="1904548" y="43023"/>
                  <a:pt x="2087133" y="129069"/>
                </a:cubicBezTo>
                <a:cubicBezTo>
                  <a:pt x="2269717" y="215114"/>
                  <a:pt x="2427118" y="344183"/>
                  <a:pt x="2559334" y="516274"/>
                </a:cubicBezTo>
                <a:cubicBezTo>
                  <a:pt x="2691551" y="688365"/>
                  <a:pt x="2793336" y="902430"/>
                  <a:pt x="2864691" y="1158469"/>
                </a:cubicBezTo>
                <a:cubicBezTo>
                  <a:pt x="2936046" y="1414507"/>
                  <a:pt x="2971724" y="1712519"/>
                  <a:pt x="2971724" y="2052504"/>
                </a:cubicBezTo>
                <a:cubicBezTo>
                  <a:pt x="2971724" y="2392490"/>
                  <a:pt x="2936046" y="2692600"/>
                  <a:pt x="2864691" y="2952836"/>
                </a:cubicBezTo>
                <a:cubicBezTo>
                  <a:pt x="2793336" y="3213071"/>
                  <a:pt x="2691551" y="3431334"/>
                  <a:pt x="2559334" y="3607622"/>
                </a:cubicBezTo>
                <a:cubicBezTo>
                  <a:pt x="2427118" y="3783911"/>
                  <a:pt x="2269717" y="3917177"/>
                  <a:pt x="2087133" y="4007420"/>
                </a:cubicBezTo>
                <a:lnTo>
                  <a:pt x="1998289" y="4044926"/>
                </a:lnTo>
                <a:lnTo>
                  <a:pt x="969664" y="4044926"/>
                </a:lnTo>
                <a:lnTo>
                  <a:pt x="881444" y="4007420"/>
                </a:lnTo>
                <a:cubicBezTo>
                  <a:pt x="700958" y="3917177"/>
                  <a:pt x="544606" y="3783911"/>
                  <a:pt x="412390" y="3607622"/>
                </a:cubicBezTo>
                <a:cubicBezTo>
                  <a:pt x="280173" y="3431334"/>
                  <a:pt x="178388" y="3213071"/>
                  <a:pt x="107033" y="2952836"/>
                </a:cubicBezTo>
                <a:cubicBezTo>
                  <a:pt x="35678" y="2692600"/>
                  <a:pt x="0" y="2392490"/>
                  <a:pt x="0" y="2052504"/>
                </a:cubicBezTo>
                <a:cubicBezTo>
                  <a:pt x="0" y="1712519"/>
                  <a:pt x="35678" y="1413457"/>
                  <a:pt x="107033" y="1155321"/>
                </a:cubicBezTo>
                <a:cubicBezTo>
                  <a:pt x="178388" y="897183"/>
                  <a:pt x="280173" y="683119"/>
                  <a:pt x="412390" y="513126"/>
                </a:cubicBezTo>
                <a:cubicBezTo>
                  <a:pt x="544606" y="343133"/>
                  <a:pt x="700958" y="215114"/>
                  <a:pt x="881444" y="129069"/>
                </a:cubicBezTo>
                <a:cubicBezTo>
                  <a:pt x="1061930" y="43023"/>
                  <a:pt x="1263402" y="0"/>
                  <a:pt x="1485862" y="0"/>
                </a:cubicBezTo>
                <a:close/>
              </a:path>
            </a:pathLst>
          </a:custGeom>
          <a:gradFill>
            <a:gsLst>
              <a:gs pos="0">
                <a:schemeClr val="tx1">
                  <a:alpha val="20000"/>
                </a:schemeClr>
              </a:gs>
              <a:gs pos="98000">
                <a:schemeClr val="tx1">
                  <a:alpha val="5000"/>
                </a:schemeClr>
              </a:gs>
            </a:gsLst>
            <a:lin ang="5400000" scaled="1"/>
          </a:gradFill>
          <a:ln>
            <a:noFill/>
          </a:ln>
        </p:spPr>
        <p:txBody>
          <a:bodyPr wrap="square" rtlCol="0"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255290"/>
            <a:ext cx="10558547" cy="1325563"/>
          </a:xfrm>
          <a:prstGeom prst="rect">
            <a:avLst/>
          </a:prstGeom>
        </p:spPr>
        <p:txBody>
          <a:bodyPr lIns="0" rIns="0" anchor="t">
            <a:noAutofit/>
          </a:bodyPr>
          <a:lstStyle>
            <a:lvl1pPr>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099856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rgbClr val="0069BA"/>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A0B8FA68-F1DB-4D03-9EA4-BDC9D1C80677}"/>
              </a:ext>
            </a:extLst>
          </p:cNvPr>
          <p:cNvSpPr/>
          <p:nvPr userDrawn="1"/>
        </p:nvSpPr>
        <p:spPr>
          <a:xfrm>
            <a:off x="4476750" y="0"/>
            <a:ext cx="3576638" cy="1493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Picture Placeholder 29"/>
          <p:cNvSpPr>
            <a:spLocks noGrp="1"/>
          </p:cNvSpPr>
          <p:nvPr>
            <p:ph type="pic" sz="quarter" idx="12"/>
          </p:nvPr>
        </p:nvSpPr>
        <p:spPr>
          <a:xfrm>
            <a:off x="899711" y="3283025"/>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2688116" y="3283025"/>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4"/>
          </p:nvPr>
        </p:nvSpPr>
        <p:spPr>
          <a:xfrm>
            <a:off x="2688116" y="149462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15"/>
          </p:nvPr>
        </p:nvSpPr>
        <p:spPr>
          <a:xfrm>
            <a:off x="2688116" y="507143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8" name="Picture Placeholder 29"/>
          <p:cNvSpPr>
            <a:spLocks noGrp="1"/>
          </p:cNvSpPr>
          <p:nvPr>
            <p:ph type="pic" sz="quarter" idx="16"/>
          </p:nvPr>
        </p:nvSpPr>
        <p:spPr>
          <a:xfrm>
            <a:off x="4476521" y="149462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9" name="Picture Placeholder 29"/>
          <p:cNvSpPr>
            <a:spLocks noGrp="1"/>
          </p:cNvSpPr>
          <p:nvPr>
            <p:ph type="pic" sz="quarter" idx="17"/>
          </p:nvPr>
        </p:nvSpPr>
        <p:spPr>
          <a:xfrm>
            <a:off x="6264926" y="149462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18"/>
          </p:nvPr>
        </p:nvSpPr>
        <p:spPr>
          <a:xfrm>
            <a:off x="4476521" y="507143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Picture Placeholder 29"/>
          <p:cNvSpPr>
            <a:spLocks noGrp="1"/>
          </p:cNvSpPr>
          <p:nvPr>
            <p:ph type="pic" sz="quarter" idx="19"/>
          </p:nvPr>
        </p:nvSpPr>
        <p:spPr>
          <a:xfrm>
            <a:off x="6264926" y="507143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3" name="Picture Placeholder 29"/>
          <p:cNvSpPr>
            <a:spLocks noGrp="1"/>
          </p:cNvSpPr>
          <p:nvPr>
            <p:ph type="pic" sz="quarter" idx="20"/>
          </p:nvPr>
        </p:nvSpPr>
        <p:spPr>
          <a:xfrm>
            <a:off x="8053331" y="3283025"/>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4" name="Picture Placeholder 29"/>
          <p:cNvSpPr>
            <a:spLocks noGrp="1"/>
          </p:cNvSpPr>
          <p:nvPr>
            <p:ph type="pic" sz="quarter" idx="21"/>
          </p:nvPr>
        </p:nvSpPr>
        <p:spPr>
          <a:xfrm>
            <a:off x="9841736" y="1494620"/>
            <a:ext cx="1788405" cy="178840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44330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Title 8"/>
          <p:cNvSpPr>
            <a:spLocks noGrp="1"/>
          </p:cNvSpPr>
          <p:nvPr>
            <p:ph type="title"/>
          </p:nvPr>
        </p:nvSpPr>
        <p:spPr>
          <a:xfrm>
            <a:off x="913016" y="1574779"/>
            <a:ext cx="6600488"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21534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7F21353-CF5A-4DFC-B4E4-CADC475090A0}"/>
              </a:ext>
            </a:extLst>
          </p:cNvPr>
          <p:cNvSpPr/>
          <p:nvPr userDrawn="1"/>
        </p:nvSpPr>
        <p:spPr>
          <a:xfrm>
            <a:off x="-11113" y="4483100"/>
            <a:ext cx="12228513" cy="2374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2">
            <a:extLst>
              <a:ext uri="{FF2B5EF4-FFF2-40B4-BE49-F238E27FC236}">
                <a16:creationId xmlns:a16="http://schemas.microsoft.com/office/drawing/2014/main" id="{019098A5-9306-498E-9CF0-E32A4A976036}"/>
              </a:ext>
            </a:extLst>
          </p:cNvPr>
          <p:cNvSpPr/>
          <p:nvPr userDrawn="1"/>
        </p:nvSpPr>
        <p:spPr>
          <a:xfrm>
            <a:off x="6103938" y="11113"/>
            <a:ext cx="2036762" cy="3017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Picture Placeholder 29"/>
          <p:cNvSpPr>
            <a:spLocks noGrp="1"/>
          </p:cNvSpPr>
          <p:nvPr>
            <p:ph type="pic" sz="quarter" idx="12"/>
          </p:nvPr>
        </p:nvSpPr>
        <p:spPr>
          <a:xfrm>
            <a:off x="-11017" y="2445743"/>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2027105" y="2445743"/>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4"/>
          </p:nvPr>
        </p:nvSpPr>
        <p:spPr>
          <a:xfrm>
            <a:off x="4065227" y="2445743"/>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15"/>
          </p:nvPr>
        </p:nvSpPr>
        <p:spPr>
          <a:xfrm>
            <a:off x="6103349" y="3029637"/>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8" name="Picture Placeholder 29"/>
          <p:cNvSpPr>
            <a:spLocks noGrp="1"/>
          </p:cNvSpPr>
          <p:nvPr>
            <p:ph type="pic" sz="quarter" idx="16"/>
          </p:nvPr>
        </p:nvSpPr>
        <p:spPr>
          <a:xfrm>
            <a:off x="8141471" y="2445743"/>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9" name="Picture Placeholder 29"/>
          <p:cNvSpPr>
            <a:spLocks noGrp="1"/>
          </p:cNvSpPr>
          <p:nvPr>
            <p:ph type="pic" sz="quarter" idx="17"/>
          </p:nvPr>
        </p:nvSpPr>
        <p:spPr>
          <a:xfrm>
            <a:off x="10179593" y="2445743"/>
            <a:ext cx="2038122" cy="203812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Title 8"/>
          <p:cNvSpPr>
            <a:spLocks noGrp="1"/>
          </p:cNvSpPr>
          <p:nvPr>
            <p:ph type="title"/>
          </p:nvPr>
        </p:nvSpPr>
        <p:spPr>
          <a:xfrm>
            <a:off x="913016" y="1639741"/>
            <a:ext cx="3581865" cy="1325563"/>
          </a:xfrm>
          <a:prstGeom prst="rect">
            <a:avLst/>
          </a:prstGeom>
        </p:spPr>
        <p:txBody>
          <a:bodyPr lIns="0" rIns="0" anchor="t">
            <a:noAutofit/>
          </a:bodyPr>
          <a:lstStyle>
            <a:lvl1pPr>
              <a:lnSpc>
                <a:spcPct val="80000"/>
              </a:lnSpc>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1102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29"/>
          <p:cNvSpPr>
            <a:spLocks noGrp="1"/>
          </p:cNvSpPr>
          <p:nvPr>
            <p:ph type="pic" sz="quarter" idx="12"/>
          </p:nvPr>
        </p:nvSpPr>
        <p:spPr>
          <a:xfrm>
            <a:off x="7017745" y="-1"/>
            <a:ext cx="5174254" cy="424149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3"/>
          </p:nvPr>
        </p:nvSpPr>
        <p:spPr>
          <a:xfrm>
            <a:off x="5684704" y="4241495"/>
            <a:ext cx="6507295" cy="261650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4"/>
          </p:nvPr>
        </p:nvSpPr>
        <p:spPr>
          <a:xfrm>
            <a:off x="0" y="3371162"/>
            <a:ext cx="3591499" cy="174066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512141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39784CB9-B24F-4405-BAEC-3BE1E4027BB7}"/>
              </a:ext>
            </a:extLst>
          </p:cNvPr>
          <p:cNvSpPr/>
          <p:nvPr userDrawn="1"/>
        </p:nvSpPr>
        <p:spPr>
          <a:xfrm>
            <a:off x="6353175" y="512763"/>
            <a:ext cx="5838825" cy="63452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Rectangle 12">
            <a:extLst>
              <a:ext uri="{FF2B5EF4-FFF2-40B4-BE49-F238E27FC236}">
                <a16:creationId xmlns:a16="http://schemas.microsoft.com/office/drawing/2014/main" id="{6627C946-C848-49D9-9440-A460817515A7}"/>
              </a:ext>
            </a:extLst>
          </p:cNvPr>
          <p:cNvSpPr/>
          <p:nvPr userDrawn="1"/>
        </p:nvSpPr>
        <p:spPr>
          <a:xfrm>
            <a:off x="7018338" y="0"/>
            <a:ext cx="5173662" cy="548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TextBox 18">
            <a:extLst>
              <a:ext uri="{FF2B5EF4-FFF2-40B4-BE49-F238E27FC236}">
                <a16:creationId xmlns:a16="http://schemas.microsoft.com/office/drawing/2014/main" id="{C361FD9C-29CA-46CA-9980-D40DC6A1653A}"/>
              </a:ext>
            </a:extLst>
          </p:cNvPr>
          <p:cNvSpPr txBox="1"/>
          <p:nvPr userDrawn="1"/>
        </p:nvSpPr>
        <p:spPr>
          <a:xfrm>
            <a:off x="913016" y="2271745"/>
            <a:ext cx="1075615" cy="338554"/>
          </a:xfrm>
          <a:prstGeom prst="rect">
            <a:avLst/>
          </a:prstGeom>
          <a:noFill/>
        </p:spPr>
        <p:txBody>
          <a:bodyPr wrap="none" lIns="0" rIns="0">
            <a:spAutoFit/>
          </a:bodyPr>
          <a:lstStyle/>
          <a:p>
            <a:pPr eaLnBrk="1" fontAlgn="auto" hangingPunct="1">
              <a:spcBef>
                <a:spcPts val="0"/>
              </a:spcBef>
              <a:spcAft>
                <a:spcPts val="0"/>
              </a:spcAft>
              <a:defRPr/>
            </a:pPr>
            <a:r>
              <a:rPr lang="en-US" sz="1600" i="1" dirty="0" err="1">
                <a:solidFill>
                  <a:schemeClr val="accent6">
                    <a:alpha val="60000"/>
                  </a:schemeClr>
                </a:solidFill>
                <a:latin typeface="+mn-lt"/>
              </a:rPr>
              <a:t>Organização</a:t>
            </a:r>
            <a:endParaRPr lang="en-US" sz="1600" i="1" dirty="0">
              <a:solidFill>
                <a:schemeClr val="accent6">
                  <a:alpha val="60000"/>
                </a:schemeClr>
              </a:solidFill>
              <a:latin typeface="+mn-lt"/>
            </a:endParaRPr>
          </a:p>
        </p:txBody>
      </p:sp>
      <p:sp>
        <p:nvSpPr>
          <p:cNvPr id="7" name="TextBox 14">
            <a:extLst>
              <a:ext uri="{FF2B5EF4-FFF2-40B4-BE49-F238E27FC236}">
                <a16:creationId xmlns:a16="http://schemas.microsoft.com/office/drawing/2014/main" id="{77252FE7-006E-4B23-8073-36C1179C20E6}"/>
              </a:ext>
            </a:extLst>
          </p:cNvPr>
          <p:cNvSpPr txBox="1">
            <a:spLocks noChangeArrowheads="1"/>
          </p:cNvSpPr>
          <p:nvPr userDrawn="1"/>
        </p:nvSpPr>
        <p:spPr bwMode="auto">
          <a:xfrm>
            <a:off x="909638" y="2724150"/>
            <a:ext cx="51054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SourceSansPro-Regular" panose="020B0503030403020204" pitchFamily="34" charset="0"/>
              </a:defRPr>
            </a:lvl1pPr>
            <a:lvl2pPr marL="742950" indent="-285750">
              <a:defRPr>
                <a:solidFill>
                  <a:schemeClr val="tx1"/>
                </a:solidFill>
                <a:latin typeface="SourceSansPro-Regular" panose="020B0503030403020204" pitchFamily="34" charset="0"/>
              </a:defRPr>
            </a:lvl2pPr>
            <a:lvl3pPr marL="1143000" indent="-228600">
              <a:defRPr>
                <a:solidFill>
                  <a:schemeClr val="tx1"/>
                </a:solidFill>
                <a:latin typeface="SourceSansPro-Regular" panose="020B0503030403020204" pitchFamily="34" charset="0"/>
              </a:defRPr>
            </a:lvl3pPr>
            <a:lvl4pPr marL="1600200" indent="-228600">
              <a:defRPr>
                <a:solidFill>
                  <a:schemeClr val="tx1"/>
                </a:solidFill>
                <a:latin typeface="SourceSansPro-Regular" panose="020B0503030403020204" pitchFamily="34" charset="0"/>
              </a:defRPr>
            </a:lvl4pPr>
            <a:lvl5pPr marL="2057400" indent="-228600">
              <a:defRPr>
                <a:solidFill>
                  <a:schemeClr val="tx1"/>
                </a:solidFill>
                <a:latin typeface="SourceSansPro-Regular" panose="020B0503030403020204" pitchFamily="34" charset="0"/>
              </a:defRPr>
            </a:lvl5pPr>
            <a:lvl6pPr marL="2514600" indent="-228600" eaLnBrk="0" fontAlgn="base" hangingPunct="0">
              <a:spcBef>
                <a:spcPct val="0"/>
              </a:spcBef>
              <a:spcAft>
                <a:spcPct val="0"/>
              </a:spcAft>
              <a:defRPr>
                <a:solidFill>
                  <a:schemeClr val="tx1"/>
                </a:solidFill>
                <a:latin typeface="SourceSansPro-Regular" panose="020B0503030403020204" pitchFamily="34" charset="0"/>
              </a:defRPr>
            </a:lvl6pPr>
            <a:lvl7pPr marL="2971800" indent="-228600" eaLnBrk="0" fontAlgn="base" hangingPunct="0">
              <a:spcBef>
                <a:spcPct val="0"/>
              </a:spcBef>
              <a:spcAft>
                <a:spcPct val="0"/>
              </a:spcAft>
              <a:defRPr>
                <a:solidFill>
                  <a:schemeClr val="tx1"/>
                </a:solidFill>
                <a:latin typeface="SourceSansPro-Regular" panose="020B0503030403020204" pitchFamily="34" charset="0"/>
              </a:defRPr>
            </a:lvl7pPr>
            <a:lvl8pPr marL="3429000" indent="-228600" eaLnBrk="0" fontAlgn="base" hangingPunct="0">
              <a:spcBef>
                <a:spcPct val="0"/>
              </a:spcBef>
              <a:spcAft>
                <a:spcPct val="0"/>
              </a:spcAft>
              <a:defRPr>
                <a:solidFill>
                  <a:schemeClr val="tx1"/>
                </a:solidFill>
                <a:latin typeface="SourceSansPro-Regular" panose="020B0503030403020204" pitchFamily="34" charset="0"/>
              </a:defRPr>
            </a:lvl8pPr>
            <a:lvl9pPr marL="3886200" indent="-228600" eaLnBrk="0" fontAlgn="base" hangingPunct="0">
              <a:spcBef>
                <a:spcPct val="0"/>
              </a:spcBef>
              <a:spcAft>
                <a:spcPct val="0"/>
              </a:spcAft>
              <a:defRPr>
                <a:solidFill>
                  <a:schemeClr val="tx1"/>
                </a:solidFill>
                <a:latin typeface="SourceSansPro-Regular" panose="020B0503030403020204" pitchFamily="34" charset="0"/>
              </a:defRPr>
            </a:lvl9pPr>
          </a:lstStyle>
          <a:p>
            <a:pPr>
              <a:lnSpc>
                <a:spcPct val="150000"/>
              </a:lnSpc>
              <a:defRPr/>
            </a:pPr>
            <a:r>
              <a:rPr lang="pt-BR" altLang="pt-BR" sz="1600">
                <a:solidFill>
                  <a:srgbClr val="5A5C5A"/>
                </a:solidFill>
              </a:rPr>
              <a:t>Lorem ipsum dolor sit amet, consectetur adipiscing elit. Vivamus tristique placerat sodales. Maecenas id ante lorem. Cras sit amet libero ac arcu posuere auctor sit amet in nisl. Nam ultrices gravida iaculis. Quisque a consequat arcu. Maecenas tortor tortor, scelerisque nec mi at, blandit interdum enim. Vestibulum non ante vitae nisl mattis sollicitudin ac at risus. Ut a lorem urna. Quisque id finibus ante. Vivamus sit amet tellus tellus. Nulla ac quam massa. Quisque vel porta tortor. </a:t>
            </a:r>
          </a:p>
        </p:txBody>
      </p:sp>
      <p:sp>
        <p:nvSpPr>
          <p:cNvPr id="8" name="Oval 20">
            <a:extLst>
              <a:ext uri="{FF2B5EF4-FFF2-40B4-BE49-F238E27FC236}">
                <a16:creationId xmlns:a16="http://schemas.microsoft.com/office/drawing/2014/main" id="{17DD39A2-F023-4F0C-A892-B63E41A33146}"/>
              </a:ext>
            </a:extLst>
          </p:cNvPr>
          <p:cNvSpPr/>
          <p:nvPr userDrawn="1"/>
        </p:nvSpPr>
        <p:spPr>
          <a:xfrm>
            <a:off x="10582275" y="5081588"/>
            <a:ext cx="1951038" cy="1951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Oval 21">
            <a:extLst>
              <a:ext uri="{FF2B5EF4-FFF2-40B4-BE49-F238E27FC236}">
                <a16:creationId xmlns:a16="http://schemas.microsoft.com/office/drawing/2014/main" id="{B2C123E0-3C38-405C-BCF5-C6148E8A8BD9}"/>
              </a:ext>
            </a:extLst>
          </p:cNvPr>
          <p:cNvSpPr/>
          <p:nvPr userDrawn="1"/>
        </p:nvSpPr>
        <p:spPr>
          <a:xfrm>
            <a:off x="10721975" y="4979988"/>
            <a:ext cx="1951038" cy="19510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Oval 22">
            <a:extLst>
              <a:ext uri="{FF2B5EF4-FFF2-40B4-BE49-F238E27FC236}">
                <a16:creationId xmlns:a16="http://schemas.microsoft.com/office/drawing/2014/main" id="{760BCD5D-E897-425E-AE5D-2570F6601798}"/>
              </a:ext>
            </a:extLst>
          </p:cNvPr>
          <p:cNvSpPr/>
          <p:nvPr userDrawn="1"/>
        </p:nvSpPr>
        <p:spPr>
          <a:xfrm>
            <a:off x="10506075" y="5183188"/>
            <a:ext cx="1951038" cy="195103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Oval 23">
            <a:extLst>
              <a:ext uri="{FF2B5EF4-FFF2-40B4-BE49-F238E27FC236}">
                <a16:creationId xmlns:a16="http://schemas.microsoft.com/office/drawing/2014/main" id="{F1E739B8-0D7D-43F9-82A6-0145BE4784CF}"/>
              </a:ext>
            </a:extLst>
          </p:cNvPr>
          <p:cNvSpPr/>
          <p:nvPr userDrawn="1"/>
        </p:nvSpPr>
        <p:spPr>
          <a:xfrm>
            <a:off x="10531475" y="4967288"/>
            <a:ext cx="1951038" cy="1951037"/>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3" name="Oval 24">
            <a:extLst>
              <a:ext uri="{FF2B5EF4-FFF2-40B4-BE49-F238E27FC236}">
                <a16:creationId xmlns:a16="http://schemas.microsoft.com/office/drawing/2014/main" id="{6F5370F0-B9F7-4E10-97BC-2765E8ADB848}"/>
              </a:ext>
            </a:extLst>
          </p:cNvPr>
          <p:cNvSpPr/>
          <p:nvPr userDrawn="1"/>
        </p:nvSpPr>
        <p:spPr>
          <a:xfrm>
            <a:off x="10633075" y="5068888"/>
            <a:ext cx="1951038" cy="195103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Oval 25">
            <a:extLst>
              <a:ext uri="{FF2B5EF4-FFF2-40B4-BE49-F238E27FC236}">
                <a16:creationId xmlns:a16="http://schemas.microsoft.com/office/drawing/2014/main" id="{1E32326A-F120-4CD2-BC71-97D342D501D7}"/>
              </a:ext>
            </a:extLst>
          </p:cNvPr>
          <p:cNvSpPr/>
          <p:nvPr userDrawn="1"/>
        </p:nvSpPr>
        <p:spPr>
          <a:xfrm>
            <a:off x="10531475" y="5018088"/>
            <a:ext cx="1951038" cy="19510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6" name="Picture 26">
            <a:extLst>
              <a:ext uri="{FF2B5EF4-FFF2-40B4-BE49-F238E27FC236}">
                <a16:creationId xmlns:a16="http://schemas.microsoft.com/office/drawing/2014/main" id="{A4E14759-9FC8-4FAA-9077-E06978BB8F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1050" y="5740400"/>
            <a:ext cx="1077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4"/>
          <p:cNvSpPr>
            <a:spLocks noGrp="1"/>
          </p:cNvSpPr>
          <p:nvPr>
            <p:ph type="title"/>
          </p:nvPr>
        </p:nvSpPr>
        <p:spPr bwMode="auto">
          <a:xfrm>
            <a:off x="912812" y="1597026"/>
            <a:ext cx="4894429" cy="6747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lvl1pPr>
              <a:defRPr>
                <a:solidFill>
                  <a:schemeClr val="accent2"/>
                </a:solidFill>
              </a:defRPr>
            </a:lvl1pPr>
          </a:lstStyle>
          <a:p>
            <a:r>
              <a:rPr lang="en-US" altLang="pt-BR" dirty="0"/>
              <a:t>Nome</a:t>
            </a:r>
          </a:p>
        </p:txBody>
      </p:sp>
      <p:sp>
        <p:nvSpPr>
          <p:cNvPr id="14" name="Picture Placeholder 29"/>
          <p:cNvSpPr>
            <a:spLocks noGrp="1"/>
          </p:cNvSpPr>
          <p:nvPr>
            <p:ph type="pic" sz="quarter" idx="12"/>
          </p:nvPr>
        </p:nvSpPr>
        <p:spPr>
          <a:xfrm>
            <a:off x="7017745" y="-1"/>
            <a:ext cx="5174254" cy="424149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895015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F9E1CA1-6B1D-4683-BDE8-6B6EE6AE6A94}"/>
              </a:ext>
            </a:extLst>
          </p:cNvPr>
          <p:cNvSpPr/>
          <p:nvPr userDrawn="1"/>
        </p:nvSpPr>
        <p:spPr>
          <a:xfrm>
            <a:off x="0" y="0"/>
            <a:ext cx="12192000" cy="4259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29"/>
          <p:cNvSpPr>
            <a:spLocks noGrp="1"/>
          </p:cNvSpPr>
          <p:nvPr>
            <p:ph type="pic" sz="quarter" idx="12"/>
          </p:nvPr>
        </p:nvSpPr>
        <p:spPr>
          <a:xfrm>
            <a:off x="0" y="0"/>
            <a:ext cx="12192000" cy="4259766"/>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913016" y="1574779"/>
            <a:ext cx="3581865" cy="1325563"/>
          </a:xfrm>
          <a:prstGeom prst="rect">
            <a:avLst/>
          </a:prstGeom>
        </p:spPr>
        <p:txBody>
          <a:bodyPr lIns="0" rIns="0" anchor="t">
            <a:noAutofit/>
          </a:bodyPr>
          <a:lstStyle>
            <a:lvl1pPr>
              <a:lnSpc>
                <a:spcPct val="80000"/>
              </a:lnSpc>
              <a:defRPr sz="5400">
                <a:solidFill>
                  <a:srgbClr val="FFFFFF"/>
                </a:solidFill>
              </a:defRPr>
            </a:lvl1pPr>
          </a:lstStyle>
          <a:p>
            <a:r>
              <a:rPr lang="en-US"/>
              <a:t>Click to edit Master title style</a:t>
            </a:r>
          </a:p>
        </p:txBody>
      </p:sp>
    </p:spTree>
    <p:extLst>
      <p:ext uri="{BB962C8B-B14F-4D97-AF65-F5344CB8AC3E}">
        <p14:creationId xmlns:p14="http://schemas.microsoft.com/office/powerpoint/2010/main" val="3149040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B6C4C11-EDF6-4B28-9D71-7DD2ABF801D0}"/>
              </a:ext>
            </a:extLst>
          </p:cNvPr>
          <p:cNvSpPr/>
          <p:nvPr userDrawn="1"/>
        </p:nvSpPr>
        <p:spPr>
          <a:xfrm>
            <a:off x="0" y="0"/>
            <a:ext cx="12192000" cy="3368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29"/>
          <p:cNvSpPr>
            <a:spLocks noGrp="1"/>
          </p:cNvSpPr>
          <p:nvPr>
            <p:ph type="pic" sz="quarter" idx="12"/>
          </p:nvPr>
        </p:nvSpPr>
        <p:spPr>
          <a:xfrm>
            <a:off x="0" y="0"/>
            <a:ext cx="12192000" cy="3368233"/>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913016" y="1574779"/>
            <a:ext cx="3581865" cy="1325563"/>
          </a:xfrm>
          <a:prstGeom prst="rect">
            <a:avLst/>
          </a:prstGeom>
        </p:spPr>
        <p:txBody>
          <a:bodyPr lIns="0" rIns="0" anchor="t">
            <a:noAutofit/>
          </a:bodyPr>
          <a:lstStyle>
            <a:lvl1pPr>
              <a:lnSpc>
                <a:spcPct val="80000"/>
              </a:lnSpc>
              <a:defRPr sz="5400">
                <a:solidFill>
                  <a:srgbClr val="FFFFFF"/>
                </a:solidFill>
              </a:defRPr>
            </a:lvl1pPr>
          </a:lstStyle>
          <a:p>
            <a:r>
              <a:rPr lang="en-US"/>
              <a:t>Click to edit Master title style</a:t>
            </a:r>
          </a:p>
        </p:txBody>
      </p:sp>
    </p:spTree>
    <p:extLst>
      <p:ext uri="{BB962C8B-B14F-4D97-AF65-F5344CB8AC3E}">
        <p14:creationId xmlns:p14="http://schemas.microsoft.com/office/powerpoint/2010/main" val="1778933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8DDD1F91-56DE-4CA5-B062-F44BBC20A58E}"/>
              </a:ext>
            </a:extLst>
          </p:cNvPr>
          <p:cNvSpPr/>
          <p:nvPr userDrawn="1"/>
        </p:nvSpPr>
        <p:spPr>
          <a:xfrm>
            <a:off x="30163" y="2511425"/>
            <a:ext cx="12192000" cy="276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Picture Placeholder 29"/>
          <p:cNvSpPr>
            <a:spLocks noGrp="1"/>
          </p:cNvSpPr>
          <p:nvPr>
            <p:ph type="pic" sz="quarter" idx="14"/>
          </p:nvPr>
        </p:nvSpPr>
        <p:spPr>
          <a:xfrm>
            <a:off x="-34725" y="2511706"/>
            <a:ext cx="4085865" cy="27316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15"/>
          </p:nvPr>
        </p:nvSpPr>
        <p:spPr>
          <a:xfrm>
            <a:off x="4051140" y="2511706"/>
            <a:ext cx="4085865" cy="27316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Picture Placeholder 29"/>
          <p:cNvSpPr>
            <a:spLocks noGrp="1"/>
          </p:cNvSpPr>
          <p:nvPr>
            <p:ph type="pic" sz="quarter" idx="16"/>
          </p:nvPr>
        </p:nvSpPr>
        <p:spPr>
          <a:xfrm>
            <a:off x="8137005" y="2511706"/>
            <a:ext cx="4085865" cy="2731625"/>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3" name="Title 8"/>
          <p:cNvSpPr>
            <a:spLocks noGrp="1"/>
          </p:cNvSpPr>
          <p:nvPr>
            <p:ph type="title"/>
          </p:nvPr>
        </p:nvSpPr>
        <p:spPr>
          <a:xfrm>
            <a:off x="913016" y="1304075"/>
            <a:ext cx="3581865" cy="1325563"/>
          </a:xfrm>
          <a:prstGeom prst="rect">
            <a:avLst/>
          </a:prstGeom>
        </p:spPr>
        <p:txBody>
          <a:bodyPr lIns="0" rIns="0" anchor="t">
            <a:noAutofit/>
          </a:bodyPr>
          <a:lstStyle>
            <a:lvl1pPr>
              <a:lnSpc>
                <a:spcPct val="80000"/>
              </a:lnSpc>
              <a:defRPr sz="4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07656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993C85E3-AFC3-4244-897A-B1C9138D8BB9}"/>
              </a:ext>
            </a:extLst>
          </p:cNvPr>
          <p:cNvSpPr/>
          <p:nvPr userDrawn="1"/>
        </p:nvSpPr>
        <p:spPr>
          <a:xfrm>
            <a:off x="4837113" y="0"/>
            <a:ext cx="7354887" cy="6870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ctangle 12">
            <a:extLst>
              <a:ext uri="{FF2B5EF4-FFF2-40B4-BE49-F238E27FC236}">
                <a16:creationId xmlns:a16="http://schemas.microsoft.com/office/drawing/2014/main" id="{FEA0C78C-0408-451F-9FD2-4F4BE92EE104}"/>
              </a:ext>
            </a:extLst>
          </p:cNvPr>
          <p:cNvSpPr/>
          <p:nvPr userDrawn="1"/>
        </p:nvSpPr>
        <p:spPr>
          <a:xfrm>
            <a:off x="8415338" y="0"/>
            <a:ext cx="380206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29"/>
          <p:cNvSpPr>
            <a:spLocks noGrp="1"/>
          </p:cNvSpPr>
          <p:nvPr>
            <p:ph type="pic" sz="quarter" idx="15"/>
          </p:nvPr>
        </p:nvSpPr>
        <p:spPr>
          <a:xfrm>
            <a:off x="4837708" y="0"/>
            <a:ext cx="3577088" cy="228997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0" name="Picture Placeholder 29"/>
          <p:cNvSpPr>
            <a:spLocks noGrp="1"/>
          </p:cNvSpPr>
          <p:nvPr>
            <p:ph type="pic" sz="quarter" idx="16"/>
          </p:nvPr>
        </p:nvSpPr>
        <p:spPr>
          <a:xfrm>
            <a:off x="4837708" y="2289977"/>
            <a:ext cx="3577088" cy="228997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17"/>
          </p:nvPr>
        </p:nvSpPr>
        <p:spPr>
          <a:xfrm>
            <a:off x="4837708" y="4579954"/>
            <a:ext cx="3577088" cy="2289977"/>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41734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E783AE34-6C8C-44DF-9795-72AECDD504F5}"/>
              </a:ext>
            </a:extLst>
          </p:cNvPr>
          <p:cNvSpPr/>
          <p:nvPr userDrawn="1"/>
        </p:nvSpPr>
        <p:spPr>
          <a:xfrm>
            <a:off x="0" y="3471863"/>
            <a:ext cx="12217400" cy="33861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8"/>
          <p:cNvSpPr>
            <a:spLocks noGrp="1"/>
          </p:cNvSpPr>
          <p:nvPr>
            <p:ph type="title"/>
          </p:nvPr>
        </p:nvSpPr>
        <p:spPr>
          <a:xfrm>
            <a:off x="913016" y="1350375"/>
            <a:ext cx="3581865" cy="1325563"/>
          </a:xfrm>
          <a:prstGeom prst="rect">
            <a:avLst/>
          </a:prstGeom>
        </p:spPr>
        <p:txBody>
          <a:bodyPr lIns="0" rIns="0" anchor="t">
            <a:noAutofit/>
          </a:bodyPr>
          <a:lstStyle>
            <a:lvl1pPr>
              <a:lnSpc>
                <a:spcPct val="80000"/>
              </a:lnSpc>
              <a:defRPr sz="4000">
                <a:solidFill>
                  <a:schemeClr val="accent1"/>
                </a:solidFill>
              </a:defRPr>
            </a:lvl1pPr>
          </a:lstStyle>
          <a:p>
            <a:r>
              <a:rPr lang="en-US" dirty="0"/>
              <a:t>Click to edit Master title style</a:t>
            </a:r>
          </a:p>
        </p:txBody>
      </p:sp>
      <p:sp>
        <p:nvSpPr>
          <p:cNvPr id="9" name="Picture Placeholder 29"/>
          <p:cNvSpPr>
            <a:spLocks noGrp="1"/>
          </p:cNvSpPr>
          <p:nvPr>
            <p:ph type="pic" sz="quarter" idx="16"/>
          </p:nvPr>
        </p:nvSpPr>
        <p:spPr>
          <a:xfrm>
            <a:off x="913016" y="2490742"/>
            <a:ext cx="2627980" cy="296627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17"/>
          </p:nvPr>
        </p:nvSpPr>
        <p:spPr>
          <a:xfrm>
            <a:off x="3578003" y="2490742"/>
            <a:ext cx="2627980" cy="296627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Picture Placeholder 29"/>
          <p:cNvSpPr>
            <a:spLocks noGrp="1"/>
          </p:cNvSpPr>
          <p:nvPr>
            <p:ph type="pic" sz="quarter" idx="18"/>
          </p:nvPr>
        </p:nvSpPr>
        <p:spPr>
          <a:xfrm>
            <a:off x="6242990" y="2490742"/>
            <a:ext cx="2627980" cy="296627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6" name="Picture Placeholder 29"/>
          <p:cNvSpPr>
            <a:spLocks noGrp="1"/>
          </p:cNvSpPr>
          <p:nvPr>
            <p:ph type="pic" sz="quarter" idx="19"/>
          </p:nvPr>
        </p:nvSpPr>
        <p:spPr>
          <a:xfrm>
            <a:off x="8907978" y="2472021"/>
            <a:ext cx="2627980" cy="296627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97367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12" name="Picture Placeholder 29"/>
          <p:cNvSpPr>
            <a:spLocks noGrp="1"/>
          </p:cNvSpPr>
          <p:nvPr>
            <p:ph type="pic" sz="quarter" idx="18"/>
          </p:nvPr>
        </p:nvSpPr>
        <p:spPr>
          <a:xfrm>
            <a:off x="9913200" y="0"/>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5" name="Picture Placeholder 29"/>
          <p:cNvSpPr>
            <a:spLocks noGrp="1"/>
          </p:cNvSpPr>
          <p:nvPr>
            <p:ph type="pic" sz="quarter" idx="19"/>
          </p:nvPr>
        </p:nvSpPr>
        <p:spPr>
          <a:xfrm>
            <a:off x="9913200" y="2289599"/>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6" name="Picture Placeholder 29"/>
          <p:cNvSpPr>
            <a:spLocks noGrp="1"/>
          </p:cNvSpPr>
          <p:nvPr>
            <p:ph type="pic" sz="quarter" idx="20"/>
          </p:nvPr>
        </p:nvSpPr>
        <p:spPr>
          <a:xfrm>
            <a:off x="9913200" y="4579200"/>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8" name="Picture Placeholder 29"/>
          <p:cNvSpPr>
            <a:spLocks noGrp="1"/>
          </p:cNvSpPr>
          <p:nvPr>
            <p:ph type="pic" sz="quarter" idx="22"/>
          </p:nvPr>
        </p:nvSpPr>
        <p:spPr>
          <a:xfrm>
            <a:off x="7622825" y="2289599"/>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9" name="Picture Placeholder 29"/>
          <p:cNvSpPr>
            <a:spLocks noGrp="1"/>
          </p:cNvSpPr>
          <p:nvPr>
            <p:ph type="pic" sz="quarter" idx="23"/>
          </p:nvPr>
        </p:nvSpPr>
        <p:spPr>
          <a:xfrm>
            <a:off x="5332450" y="2289599"/>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20" name="Picture Placeholder 29"/>
          <p:cNvSpPr>
            <a:spLocks noGrp="1"/>
          </p:cNvSpPr>
          <p:nvPr>
            <p:ph type="pic" sz="quarter" idx="24"/>
          </p:nvPr>
        </p:nvSpPr>
        <p:spPr>
          <a:xfrm>
            <a:off x="7622825" y="4579200"/>
            <a:ext cx="2278800" cy="22788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21"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995712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11" name="Title 8"/>
          <p:cNvSpPr>
            <a:spLocks noGrp="1"/>
          </p:cNvSpPr>
          <p:nvPr>
            <p:ph type="title"/>
          </p:nvPr>
        </p:nvSpPr>
        <p:spPr>
          <a:xfrm>
            <a:off x="913016" y="451363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12" name="Picture Placeholder 29"/>
          <p:cNvSpPr>
            <a:spLocks noGrp="1"/>
          </p:cNvSpPr>
          <p:nvPr>
            <p:ph type="pic" sz="quarter" idx="23"/>
          </p:nvPr>
        </p:nvSpPr>
        <p:spPr>
          <a:xfrm>
            <a:off x="913016" y="1181101"/>
            <a:ext cx="2187132" cy="218713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3" name="Picture Placeholder 29"/>
          <p:cNvSpPr>
            <a:spLocks noGrp="1"/>
          </p:cNvSpPr>
          <p:nvPr>
            <p:ph type="pic" sz="quarter" idx="24"/>
          </p:nvPr>
        </p:nvSpPr>
        <p:spPr>
          <a:xfrm>
            <a:off x="3186028" y="1181101"/>
            <a:ext cx="2187132" cy="218713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4" name="Picture Placeholder 29"/>
          <p:cNvSpPr>
            <a:spLocks noGrp="1"/>
          </p:cNvSpPr>
          <p:nvPr>
            <p:ph type="pic" sz="quarter" idx="25"/>
          </p:nvPr>
        </p:nvSpPr>
        <p:spPr>
          <a:xfrm>
            <a:off x="5459040" y="1181101"/>
            <a:ext cx="2187132" cy="218713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5" name="Picture Placeholder 29"/>
          <p:cNvSpPr>
            <a:spLocks noGrp="1"/>
          </p:cNvSpPr>
          <p:nvPr>
            <p:ph type="pic" sz="quarter" idx="26"/>
          </p:nvPr>
        </p:nvSpPr>
        <p:spPr>
          <a:xfrm>
            <a:off x="7732052" y="1181101"/>
            <a:ext cx="2187132" cy="218713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6" name="Picture Placeholder 29"/>
          <p:cNvSpPr>
            <a:spLocks noGrp="1"/>
          </p:cNvSpPr>
          <p:nvPr>
            <p:ph type="pic" sz="quarter" idx="27"/>
          </p:nvPr>
        </p:nvSpPr>
        <p:spPr>
          <a:xfrm>
            <a:off x="10005066" y="1181101"/>
            <a:ext cx="2187132" cy="2187132"/>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19036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A653CF8D-F06C-416B-BE91-B6EA4422C84B}"/>
              </a:ext>
            </a:extLst>
          </p:cNvPr>
          <p:cNvSpPr txBox="1">
            <a:spLocks/>
          </p:cNvSpPr>
          <p:nvPr userDrawn="1"/>
        </p:nvSpPr>
        <p:spPr>
          <a:xfrm>
            <a:off x="912813" y="3403600"/>
            <a:ext cx="6600825" cy="1325563"/>
          </a:xfrm>
          <a:prstGeom prst="rect">
            <a:avLst/>
          </a:prstGeom>
        </p:spPr>
        <p:txBody>
          <a:bodyPr lIns="0" rIns="0"/>
          <a:lstStyle>
            <a:lvl1pPr algn="l" rtl="0" eaLnBrk="0" fontAlgn="base" hangingPunct="0">
              <a:lnSpc>
                <a:spcPct val="80000"/>
              </a:lnSpc>
              <a:spcBef>
                <a:spcPct val="0"/>
              </a:spcBef>
              <a:spcAft>
                <a:spcPct val="0"/>
              </a:spcAft>
              <a:defRPr sz="5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2pPr>
            <a:lvl3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3pPr>
            <a:lvl4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4pPr>
            <a:lvl5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5pPr>
            <a:lvl6pPr marL="457200" algn="l" rtl="0" fontAlgn="base">
              <a:lnSpc>
                <a:spcPct val="90000"/>
              </a:lnSpc>
              <a:spcBef>
                <a:spcPct val="0"/>
              </a:spcBef>
              <a:spcAft>
                <a:spcPct val="0"/>
              </a:spcAft>
              <a:defRPr sz="4400">
                <a:solidFill>
                  <a:schemeClr val="tx1"/>
                </a:solidFill>
                <a:latin typeface="SourceSansPro-Bold" panose="020B0503030403020204" pitchFamily="34" charset="0"/>
              </a:defRPr>
            </a:lvl6pPr>
            <a:lvl7pPr marL="914400" algn="l" rtl="0" fontAlgn="base">
              <a:lnSpc>
                <a:spcPct val="90000"/>
              </a:lnSpc>
              <a:spcBef>
                <a:spcPct val="0"/>
              </a:spcBef>
              <a:spcAft>
                <a:spcPct val="0"/>
              </a:spcAft>
              <a:defRPr sz="4400">
                <a:solidFill>
                  <a:schemeClr val="tx1"/>
                </a:solidFill>
                <a:latin typeface="SourceSansPro-Bold" panose="020B0503030403020204" pitchFamily="34" charset="0"/>
              </a:defRPr>
            </a:lvl7pPr>
            <a:lvl8pPr marL="1371600" algn="l" rtl="0" fontAlgn="base">
              <a:lnSpc>
                <a:spcPct val="90000"/>
              </a:lnSpc>
              <a:spcBef>
                <a:spcPct val="0"/>
              </a:spcBef>
              <a:spcAft>
                <a:spcPct val="0"/>
              </a:spcAft>
              <a:defRPr sz="4400">
                <a:solidFill>
                  <a:schemeClr val="tx1"/>
                </a:solidFill>
                <a:latin typeface="SourceSansPro-Bold" panose="020B0503030403020204" pitchFamily="34" charset="0"/>
              </a:defRPr>
            </a:lvl8pPr>
            <a:lvl9pPr marL="1828800" algn="l" rtl="0" fontAlgn="base">
              <a:lnSpc>
                <a:spcPct val="90000"/>
              </a:lnSpc>
              <a:spcBef>
                <a:spcPct val="0"/>
              </a:spcBef>
              <a:spcAft>
                <a:spcPct val="0"/>
              </a:spcAft>
              <a:defRPr sz="4400">
                <a:solidFill>
                  <a:schemeClr val="tx1"/>
                </a:solidFill>
                <a:latin typeface="SourceSansPro-Bold" panose="020B0503030403020204" pitchFamily="34" charset="0"/>
              </a:defRPr>
            </a:lvl9pPr>
          </a:lstStyle>
          <a:p>
            <a:pPr>
              <a:defRPr/>
            </a:pPr>
            <a:r>
              <a:rPr lang="en-US" sz="2800" dirty="0" err="1">
                <a:latin typeface="+mn-lt"/>
              </a:rPr>
              <a:t>Subtítulo</a:t>
            </a:r>
            <a:endParaRPr lang="en-US" sz="2800" dirty="0">
              <a:latin typeface="+mn-lt"/>
            </a:endParaRPr>
          </a:p>
        </p:txBody>
      </p:sp>
      <p:sp>
        <p:nvSpPr>
          <p:cNvPr id="4" name="Title 8"/>
          <p:cNvSpPr>
            <a:spLocks noGrp="1"/>
          </p:cNvSpPr>
          <p:nvPr>
            <p:ph type="title"/>
          </p:nvPr>
        </p:nvSpPr>
        <p:spPr>
          <a:xfrm>
            <a:off x="913016" y="1574779"/>
            <a:ext cx="6600488"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841291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C2EB420D-4EFF-4B3B-8316-89FF99088B4E}"/>
              </a:ext>
            </a:extLst>
          </p:cNvPr>
          <p:cNvSpPr/>
          <p:nvPr userDrawn="1"/>
        </p:nvSpPr>
        <p:spPr>
          <a:xfrm>
            <a:off x="6759575" y="0"/>
            <a:ext cx="5457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8" name="Picture Placeholder 29"/>
          <p:cNvSpPr>
            <a:spLocks noGrp="1"/>
          </p:cNvSpPr>
          <p:nvPr>
            <p:ph type="pic" sz="quarter" idx="18"/>
          </p:nvPr>
        </p:nvSpPr>
        <p:spPr>
          <a:xfrm>
            <a:off x="8040821" y="949796"/>
            <a:ext cx="2312547" cy="4961358"/>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126495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E75420DF-3BBA-42FD-836F-4F5255573D8B}"/>
              </a:ext>
            </a:extLst>
          </p:cNvPr>
          <p:cNvSpPr/>
          <p:nvPr userDrawn="1"/>
        </p:nvSpPr>
        <p:spPr>
          <a:xfrm>
            <a:off x="4494213" y="0"/>
            <a:ext cx="77231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
        <p:nvSpPr>
          <p:cNvPr id="8" name="Picture Placeholder 29"/>
          <p:cNvSpPr>
            <a:spLocks noGrp="1"/>
          </p:cNvSpPr>
          <p:nvPr>
            <p:ph type="pic" sz="quarter" idx="18"/>
          </p:nvPr>
        </p:nvSpPr>
        <p:spPr>
          <a:xfrm>
            <a:off x="8434521" y="949796"/>
            <a:ext cx="2312547" cy="4961358"/>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19"/>
          </p:nvPr>
        </p:nvSpPr>
        <p:spPr>
          <a:xfrm>
            <a:off x="5577021" y="949796"/>
            <a:ext cx="2312547" cy="4961358"/>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38143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29"/>
          <p:cNvSpPr>
            <a:spLocks noGrp="1"/>
          </p:cNvSpPr>
          <p:nvPr>
            <p:ph type="pic" sz="quarter" idx="19"/>
          </p:nvPr>
        </p:nvSpPr>
        <p:spPr>
          <a:xfrm>
            <a:off x="5043622" y="11811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0" name="Picture Placeholder 29"/>
          <p:cNvSpPr>
            <a:spLocks noGrp="1"/>
          </p:cNvSpPr>
          <p:nvPr>
            <p:ph type="pic" sz="quarter" idx="20"/>
          </p:nvPr>
        </p:nvSpPr>
        <p:spPr>
          <a:xfrm>
            <a:off x="2351222" y="11811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1" name="Picture Placeholder 29"/>
          <p:cNvSpPr>
            <a:spLocks noGrp="1"/>
          </p:cNvSpPr>
          <p:nvPr>
            <p:ph type="pic" sz="quarter" idx="21"/>
          </p:nvPr>
        </p:nvSpPr>
        <p:spPr>
          <a:xfrm>
            <a:off x="-341178" y="11811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2" name="Picture Placeholder 29"/>
          <p:cNvSpPr>
            <a:spLocks noGrp="1"/>
          </p:cNvSpPr>
          <p:nvPr>
            <p:ph type="pic" sz="quarter" idx="22"/>
          </p:nvPr>
        </p:nvSpPr>
        <p:spPr>
          <a:xfrm>
            <a:off x="7736022" y="11811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13" name="Picture Placeholder 29"/>
          <p:cNvSpPr>
            <a:spLocks noGrp="1"/>
          </p:cNvSpPr>
          <p:nvPr>
            <p:ph type="pic" sz="quarter" idx="23"/>
          </p:nvPr>
        </p:nvSpPr>
        <p:spPr>
          <a:xfrm>
            <a:off x="10428422" y="11811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582823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29"/>
          <p:cNvSpPr>
            <a:spLocks noGrp="1"/>
          </p:cNvSpPr>
          <p:nvPr>
            <p:ph type="pic" sz="quarter" idx="20"/>
          </p:nvPr>
        </p:nvSpPr>
        <p:spPr>
          <a:xfrm>
            <a:off x="5665922" y="32004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5" name="Picture Placeholder 29"/>
          <p:cNvSpPr>
            <a:spLocks noGrp="1"/>
          </p:cNvSpPr>
          <p:nvPr>
            <p:ph type="pic" sz="quarter" idx="21"/>
          </p:nvPr>
        </p:nvSpPr>
        <p:spPr>
          <a:xfrm>
            <a:off x="5665922" y="-2320577"/>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22"/>
          </p:nvPr>
        </p:nvSpPr>
        <p:spPr>
          <a:xfrm>
            <a:off x="8415804" y="4432300"/>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7" name="Picture Placeholder 29"/>
          <p:cNvSpPr>
            <a:spLocks noGrp="1"/>
          </p:cNvSpPr>
          <p:nvPr>
            <p:ph type="pic" sz="quarter" idx="23"/>
          </p:nvPr>
        </p:nvSpPr>
        <p:spPr>
          <a:xfrm>
            <a:off x="8415804" y="-1088677"/>
            <a:ext cx="2163296" cy="4641154"/>
          </a:xfrm>
          <a:prstGeom prst="roundRect">
            <a:avLst>
              <a:gd name="adj" fmla="val 10768"/>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8"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147196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016D0BA-D182-4C59-A238-81045270D9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3063" y="960438"/>
            <a:ext cx="3284537"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4"/>
          </p:nvPr>
        </p:nvSpPr>
        <p:spPr>
          <a:xfrm>
            <a:off x="1866899" y="1816099"/>
            <a:ext cx="2848004" cy="5029454"/>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7" name="Title 8"/>
          <p:cNvSpPr>
            <a:spLocks noGrp="1"/>
          </p:cNvSpPr>
          <p:nvPr>
            <p:ph type="title"/>
          </p:nvPr>
        </p:nvSpPr>
        <p:spPr>
          <a:xfrm>
            <a:off x="55993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77031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7A46B36-BF74-4C3B-A0AB-8A0B8629C4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87650" y="-412750"/>
            <a:ext cx="5359400" cy="916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64B2CE04-6179-4ABC-BCB5-70F2BDA5F0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06913" y="1633538"/>
            <a:ext cx="206533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4"/>
          <p:cNvSpPr>
            <a:spLocks noGrp="1"/>
          </p:cNvSpPr>
          <p:nvPr>
            <p:ph type="pic" sz="quarter" idx="14"/>
          </p:nvPr>
        </p:nvSpPr>
        <p:spPr>
          <a:xfrm>
            <a:off x="4641515"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10"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568948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7F05138-E6A9-4FBF-9C62-46C5AD7AB8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863" y="836613"/>
            <a:ext cx="6764337"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4"/>
          </p:nvPr>
        </p:nvSpPr>
        <p:spPr>
          <a:xfrm>
            <a:off x="5134854" y="1170212"/>
            <a:ext cx="6244346" cy="35414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69439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F50256D-0240-4F4D-AD16-09A2FC8CF2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4763" y="1417638"/>
            <a:ext cx="788193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4"/>
          </p:nvPr>
        </p:nvSpPr>
        <p:spPr>
          <a:xfrm>
            <a:off x="4779254" y="1741712"/>
            <a:ext cx="5952246" cy="37319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504050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3BE2E0B-0769-479F-A6E4-EFD182366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3463" y="912813"/>
            <a:ext cx="5343525" cy="750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4"/>
          <p:cNvSpPr>
            <a:spLocks noGrp="1"/>
          </p:cNvSpPr>
          <p:nvPr>
            <p:ph type="pic" sz="quarter" idx="14"/>
          </p:nvPr>
        </p:nvSpPr>
        <p:spPr>
          <a:xfrm>
            <a:off x="5287254" y="1690912"/>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5"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004292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15" name="Picture Placeholder 4"/>
          <p:cNvSpPr>
            <a:spLocks noGrp="1"/>
          </p:cNvSpPr>
          <p:nvPr>
            <p:ph type="pic" sz="quarter" idx="15"/>
          </p:nvPr>
        </p:nvSpPr>
        <p:spPr>
          <a:xfrm>
            <a:off x="5544619" y="3316697"/>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6" name="Picture Placeholder 4"/>
          <p:cNvSpPr>
            <a:spLocks noGrp="1"/>
          </p:cNvSpPr>
          <p:nvPr>
            <p:ph type="pic" sz="quarter" idx="16"/>
          </p:nvPr>
        </p:nvSpPr>
        <p:spPr>
          <a:xfrm>
            <a:off x="7195619" y="2313211"/>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7" name="Picture Placeholder 4"/>
          <p:cNvSpPr>
            <a:spLocks noGrp="1"/>
          </p:cNvSpPr>
          <p:nvPr>
            <p:ph type="pic" sz="quarter" idx="17"/>
          </p:nvPr>
        </p:nvSpPr>
        <p:spPr>
          <a:xfrm>
            <a:off x="8833919" y="136052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8" name="Picture Placeholder 4"/>
          <p:cNvSpPr>
            <a:spLocks noGrp="1"/>
          </p:cNvSpPr>
          <p:nvPr>
            <p:ph type="pic" sz="quarter" idx="18"/>
          </p:nvPr>
        </p:nvSpPr>
        <p:spPr>
          <a:xfrm>
            <a:off x="10473840" y="4051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19" name="Picture Placeholder 4"/>
          <p:cNvSpPr>
            <a:spLocks noGrp="1"/>
          </p:cNvSpPr>
          <p:nvPr>
            <p:ph type="pic" sz="quarter" idx="19"/>
          </p:nvPr>
        </p:nvSpPr>
        <p:spPr>
          <a:xfrm>
            <a:off x="9959945" y="3910315"/>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20" name="Picture Placeholder 4"/>
          <p:cNvSpPr>
            <a:spLocks noGrp="1"/>
          </p:cNvSpPr>
          <p:nvPr>
            <p:ph type="pic" sz="quarter" idx="20"/>
          </p:nvPr>
        </p:nvSpPr>
        <p:spPr>
          <a:xfrm>
            <a:off x="6056893" y="-243022"/>
            <a:ext cx="2114746"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pPr lvl="0"/>
            <a:endParaRPr lang="en-US" noProof="0"/>
          </a:p>
        </p:txBody>
      </p:sp>
      <p:sp>
        <p:nvSpPr>
          <p:cNvPr id="9"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05830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4" name="Title 8"/>
          <p:cNvSpPr>
            <a:spLocks noGrp="1"/>
          </p:cNvSpPr>
          <p:nvPr>
            <p:ph type="title"/>
          </p:nvPr>
        </p:nvSpPr>
        <p:spPr>
          <a:xfrm>
            <a:off x="913016" y="1206479"/>
            <a:ext cx="8700884" cy="1325563"/>
          </a:xfrm>
          <a:prstGeom prst="rect">
            <a:avLst/>
          </a:prstGeom>
        </p:spPr>
        <p:txBody>
          <a:bodyPr lIns="0" rIns="0" anchor="t">
            <a:noAutofit/>
          </a:bodyPr>
          <a:lstStyle>
            <a:lvl1pPr>
              <a:lnSpc>
                <a:spcPct val="80000"/>
              </a:lnSpc>
              <a:defRPr sz="4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29797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4813619" y="2135303"/>
            <a:ext cx="2564762" cy="2564762"/>
          </a:xfrm>
          <a:prstGeom prst="ellipse">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3059750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
        <p:nvSpPr>
          <p:cNvPr id="5" name="Picture Placeholder 12"/>
          <p:cNvSpPr>
            <a:spLocks noGrp="1"/>
          </p:cNvSpPr>
          <p:nvPr>
            <p:ph type="pic" sz="quarter" idx="15"/>
          </p:nvPr>
        </p:nvSpPr>
        <p:spPr>
          <a:xfrm>
            <a:off x="8434697" y="0"/>
            <a:ext cx="2140200" cy="305261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6" name="Picture Placeholder 12"/>
          <p:cNvSpPr>
            <a:spLocks noGrp="1"/>
          </p:cNvSpPr>
          <p:nvPr>
            <p:ph type="pic" sz="quarter" idx="16"/>
          </p:nvPr>
        </p:nvSpPr>
        <p:spPr>
          <a:xfrm>
            <a:off x="8434697" y="3805384"/>
            <a:ext cx="2140200" cy="305261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7" name="Picture Placeholder 12"/>
          <p:cNvSpPr>
            <a:spLocks noGrp="1"/>
          </p:cNvSpPr>
          <p:nvPr>
            <p:ph type="pic" sz="quarter" idx="14"/>
          </p:nvPr>
        </p:nvSpPr>
        <p:spPr>
          <a:xfrm>
            <a:off x="7040006" y="1902692"/>
            <a:ext cx="2140200" cy="3052616"/>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9" name="Title 8"/>
          <p:cNvSpPr>
            <a:spLocks noGrp="1"/>
          </p:cNvSpPr>
          <p:nvPr>
            <p:ph type="title"/>
          </p:nvPr>
        </p:nvSpPr>
        <p:spPr>
          <a:xfrm>
            <a:off x="913016" y="1596812"/>
            <a:ext cx="3581865"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965811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Picture Placeholder 12"/>
          <p:cNvSpPr>
            <a:spLocks noGrp="1"/>
          </p:cNvSpPr>
          <p:nvPr>
            <p:ph type="pic" sz="quarter" idx="12"/>
          </p:nvPr>
        </p:nvSpPr>
        <p:spPr>
          <a:xfrm>
            <a:off x="914400" y="3232727"/>
            <a:ext cx="2669309" cy="362527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8" name="Picture Placeholder 12"/>
          <p:cNvSpPr>
            <a:spLocks noGrp="1"/>
          </p:cNvSpPr>
          <p:nvPr>
            <p:ph type="pic" sz="quarter" idx="13"/>
          </p:nvPr>
        </p:nvSpPr>
        <p:spPr>
          <a:xfrm>
            <a:off x="3583709" y="0"/>
            <a:ext cx="2816947" cy="3232727"/>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10" name="Picture Placeholder 12"/>
          <p:cNvSpPr>
            <a:spLocks noGrp="1"/>
          </p:cNvSpPr>
          <p:nvPr>
            <p:ph type="pic" sz="quarter" idx="14"/>
          </p:nvPr>
        </p:nvSpPr>
        <p:spPr>
          <a:xfrm>
            <a:off x="6400655" y="3232727"/>
            <a:ext cx="5791345" cy="362527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533501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2E1C076-1160-451B-999E-939EC140E833}"/>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Picture Placeholder 12"/>
          <p:cNvSpPr>
            <a:spLocks noGrp="1"/>
          </p:cNvSpPr>
          <p:nvPr>
            <p:ph type="pic" sz="quarter" idx="12"/>
          </p:nvPr>
        </p:nvSpPr>
        <p:spPr>
          <a:xfrm>
            <a:off x="906462" y="1"/>
            <a:ext cx="2447493" cy="3429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10" name="Picture Placeholder 12"/>
          <p:cNvSpPr>
            <a:spLocks noGrp="1"/>
          </p:cNvSpPr>
          <p:nvPr>
            <p:ph type="pic" sz="quarter" idx="14"/>
          </p:nvPr>
        </p:nvSpPr>
        <p:spPr>
          <a:xfrm>
            <a:off x="6400655" y="1"/>
            <a:ext cx="5791345" cy="685799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767166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6A28249-B4C7-4542-AF46-F93D1023BEDF}"/>
              </a:ext>
            </a:extLst>
          </p:cNvPr>
          <p:cNvSpPr/>
          <p:nvPr userDrawn="1"/>
        </p:nvSpPr>
        <p:spPr>
          <a:xfrm>
            <a:off x="0" y="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Picture Placeholder 29"/>
          <p:cNvSpPr>
            <a:spLocks noGrp="1"/>
          </p:cNvSpPr>
          <p:nvPr>
            <p:ph type="pic" sz="quarter" idx="12"/>
          </p:nvPr>
        </p:nvSpPr>
        <p:spPr>
          <a:xfrm>
            <a:off x="0" y="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6096000" y="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635309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295D4DA6-2E3F-469C-8B74-C1BFF4DA965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Picture Placeholder 29"/>
          <p:cNvSpPr>
            <a:spLocks noGrp="1"/>
          </p:cNvSpPr>
          <p:nvPr>
            <p:ph type="pic" sz="quarter" idx="12"/>
          </p:nvPr>
        </p:nvSpPr>
        <p:spPr>
          <a:xfrm>
            <a:off x="1" y="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1" y="342900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324240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5EADD6BC-2CEF-457A-8454-C1BE224A814D}"/>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Picture Placeholder 29"/>
          <p:cNvSpPr>
            <a:spLocks noGrp="1"/>
          </p:cNvSpPr>
          <p:nvPr>
            <p:ph type="pic" sz="quarter" idx="12"/>
          </p:nvPr>
        </p:nvSpPr>
        <p:spPr>
          <a:xfrm>
            <a:off x="6096000" y="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
        <p:nvSpPr>
          <p:cNvPr id="6" name="Picture Placeholder 29"/>
          <p:cNvSpPr>
            <a:spLocks noGrp="1"/>
          </p:cNvSpPr>
          <p:nvPr>
            <p:ph type="pic" sz="quarter" idx="13"/>
          </p:nvPr>
        </p:nvSpPr>
        <p:spPr>
          <a:xfrm>
            <a:off x="6096000" y="3429000"/>
            <a:ext cx="6096000" cy="3429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282000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8790EC81-E6BA-490B-BCC1-FB1822F2D309}"/>
              </a:ext>
            </a:extLst>
          </p:cNvPr>
          <p:cNvSpPr txBox="1">
            <a:spLocks noChangeArrowheads="1"/>
          </p:cNvSpPr>
          <p:nvPr userDrawn="1"/>
        </p:nvSpPr>
        <p:spPr bwMode="auto">
          <a:xfrm>
            <a:off x="328613" y="488950"/>
            <a:ext cx="309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SansPro-Regular" panose="020B0503030403020204" pitchFamily="34" charset="0"/>
              </a:defRPr>
            </a:lvl1pPr>
            <a:lvl2pPr marL="742950" indent="-285750">
              <a:defRPr>
                <a:solidFill>
                  <a:schemeClr val="tx1"/>
                </a:solidFill>
                <a:latin typeface="SourceSansPro-Regular" panose="020B0503030403020204" pitchFamily="34" charset="0"/>
              </a:defRPr>
            </a:lvl2pPr>
            <a:lvl3pPr marL="1143000" indent="-228600">
              <a:defRPr>
                <a:solidFill>
                  <a:schemeClr val="tx1"/>
                </a:solidFill>
                <a:latin typeface="SourceSansPro-Regular" panose="020B0503030403020204" pitchFamily="34" charset="0"/>
              </a:defRPr>
            </a:lvl3pPr>
            <a:lvl4pPr marL="1600200" indent="-228600">
              <a:defRPr>
                <a:solidFill>
                  <a:schemeClr val="tx1"/>
                </a:solidFill>
                <a:latin typeface="SourceSansPro-Regular" panose="020B0503030403020204" pitchFamily="34" charset="0"/>
              </a:defRPr>
            </a:lvl4pPr>
            <a:lvl5pPr marL="2057400" indent="-228600">
              <a:defRPr>
                <a:solidFill>
                  <a:schemeClr val="tx1"/>
                </a:solidFill>
                <a:latin typeface="SourceSansPro-Regular" panose="020B0503030403020204" pitchFamily="34" charset="0"/>
              </a:defRPr>
            </a:lvl5pPr>
            <a:lvl6pPr marL="2514600" indent="-228600" eaLnBrk="0" fontAlgn="base" hangingPunct="0">
              <a:spcBef>
                <a:spcPct val="0"/>
              </a:spcBef>
              <a:spcAft>
                <a:spcPct val="0"/>
              </a:spcAft>
              <a:defRPr>
                <a:solidFill>
                  <a:schemeClr val="tx1"/>
                </a:solidFill>
                <a:latin typeface="SourceSansPro-Regular" panose="020B0503030403020204" pitchFamily="34" charset="0"/>
              </a:defRPr>
            </a:lvl6pPr>
            <a:lvl7pPr marL="2971800" indent="-228600" eaLnBrk="0" fontAlgn="base" hangingPunct="0">
              <a:spcBef>
                <a:spcPct val="0"/>
              </a:spcBef>
              <a:spcAft>
                <a:spcPct val="0"/>
              </a:spcAft>
              <a:defRPr>
                <a:solidFill>
                  <a:schemeClr val="tx1"/>
                </a:solidFill>
                <a:latin typeface="SourceSansPro-Regular" panose="020B0503030403020204" pitchFamily="34" charset="0"/>
              </a:defRPr>
            </a:lvl7pPr>
            <a:lvl8pPr marL="3429000" indent="-228600" eaLnBrk="0" fontAlgn="base" hangingPunct="0">
              <a:spcBef>
                <a:spcPct val="0"/>
              </a:spcBef>
              <a:spcAft>
                <a:spcPct val="0"/>
              </a:spcAft>
              <a:defRPr>
                <a:solidFill>
                  <a:schemeClr val="tx1"/>
                </a:solidFill>
                <a:latin typeface="SourceSansPro-Regular" panose="020B0503030403020204" pitchFamily="34" charset="0"/>
              </a:defRPr>
            </a:lvl8pPr>
            <a:lvl9pPr marL="3886200" indent="-228600" eaLnBrk="0" fontAlgn="base" hangingPunct="0">
              <a:spcBef>
                <a:spcPct val="0"/>
              </a:spcBef>
              <a:spcAft>
                <a:spcPct val="0"/>
              </a:spcAft>
              <a:defRPr>
                <a:solidFill>
                  <a:schemeClr val="tx1"/>
                </a:solidFill>
                <a:latin typeface="SourceSansPro-Regular" panose="020B0503030403020204" pitchFamily="34" charset="0"/>
              </a:defRPr>
            </a:lvl9pPr>
          </a:lstStyle>
          <a:p>
            <a:pPr eaLnBrk="1" hangingPunct="1">
              <a:defRPr/>
            </a:pPr>
            <a:r>
              <a:rPr lang="en-US" altLang="pt-BR" sz="1200" b="1">
                <a:solidFill>
                  <a:schemeClr val="accent1"/>
                </a:solidFill>
                <a:latin typeface="SourceSansPro-Bold" panose="020B0503030403020204" pitchFamily="34" charset="0"/>
              </a:rPr>
              <a:t>GIFE</a:t>
            </a:r>
          </a:p>
        </p:txBody>
      </p:sp>
      <p:sp>
        <p:nvSpPr>
          <p:cNvPr id="5" name="Rectangle 12">
            <a:extLst>
              <a:ext uri="{FF2B5EF4-FFF2-40B4-BE49-F238E27FC236}">
                <a16:creationId xmlns:a16="http://schemas.microsoft.com/office/drawing/2014/main" id="{1AA45E0E-13B7-4E0E-9516-49ED153AD802}"/>
              </a:ext>
            </a:extLst>
          </p:cNvPr>
          <p:cNvSpPr/>
          <p:nvPr userDrawn="1"/>
        </p:nvSpPr>
        <p:spPr>
          <a:xfrm>
            <a:off x="0" y="-66675"/>
            <a:ext cx="12192000" cy="155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TextBox 18">
            <a:extLst>
              <a:ext uri="{FF2B5EF4-FFF2-40B4-BE49-F238E27FC236}">
                <a16:creationId xmlns:a16="http://schemas.microsoft.com/office/drawing/2014/main" id="{37456E29-1E3F-4941-AA5A-2493F32F5934}"/>
              </a:ext>
            </a:extLst>
          </p:cNvPr>
          <p:cNvSpPr txBox="1"/>
          <p:nvPr userDrawn="1"/>
        </p:nvSpPr>
        <p:spPr>
          <a:xfrm>
            <a:off x="0" y="6083300"/>
            <a:ext cx="1549400" cy="276225"/>
          </a:xfrm>
          <a:prstGeom prst="rect">
            <a:avLst/>
          </a:prstGeom>
          <a:solidFill>
            <a:schemeClr val="accent6"/>
          </a:solidFill>
        </p:spPr>
        <p:txBody>
          <a:bodyPr lIns="0" rIns="0">
            <a:spAutoFit/>
          </a:bodyPr>
          <a:lstStyle/>
          <a:p>
            <a:pPr algn="ctr" eaLnBrk="1" fontAlgn="auto" hangingPunct="1">
              <a:spcBef>
                <a:spcPts val="0"/>
              </a:spcBef>
              <a:spcAft>
                <a:spcPts val="0"/>
              </a:spcAft>
              <a:defRPr/>
            </a:pPr>
            <a:r>
              <a:rPr lang="en-US" sz="1200" dirty="0">
                <a:solidFill>
                  <a:schemeClr val="accent1"/>
                </a:solidFill>
                <a:latin typeface="+mj-lt"/>
              </a:rPr>
              <a:t> GIFE.ORG.BR    </a:t>
            </a:r>
          </a:p>
        </p:txBody>
      </p:sp>
      <p:sp>
        <p:nvSpPr>
          <p:cNvPr id="7" name="Oval 19">
            <a:extLst>
              <a:ext uri="{FF2B5EF4-FFF2-40B4-BE49-F238E27FC236}">
                <a16:creationId xmlns:a16="http://schemas.microsoft.com/office/drawing/2014/main" id="{695CAAA1-8698-4AFC-ACAD-ED577C5FFD45}"/>
              </a:ext>
            </a:extLst>
          </p:cNvPr>
          <p:cNvSpPr/>
          <p:nvPr userDrawn="1"/>
        </p:nvSpPr>
        <p:spPr>
          <a:xfrm>
            <a:off x="10734675" y="-573088"/>
            <a:ext cx="1666875" cy="1665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Oval 20">
            <a:extLst>
              <a:ext uri="{FF2B5EF4-FFF2-40B4-BE49-F238E27FC236}">
                <a16:creationId xmlns:a16="http://schemas.microsoft.com/office/drawing/2014/main" id="{AD510989-AAA1-4D59-B29E-6AD796F10FD0}"/>
              </a:ext>
            </a:extLst>
          </p:cNvPr>
          <p:cNvSpPr/>
          <p:nvPr userDrawn="1"/>
        </p:nvSpPr>
        <p:spPr>
          <a:xfrm>
            <a:off x="10953750" y="-833438"/>
            <a:ext cx="1665288" cy="16668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Oval 21">
            <a:extLst>
              <a:ext uri="{FF2B5EF4-FFF2-40B4-BE49-F238E27FC236}">
                <a16:creationId xmlns:a16="http://schemas.microsoft.com/office/drawing/2014/main" id="{3948E5BE-8842-4B21-9B76-1793E6E82B8A}"/>
              </a:ext>
            </a:extLst>
          </p:cNvPr>
          <p:cNvSpPr/>
          <p:nvPr userDrawn="1"/>
        </p:nvSpPr>
        <p:spPr>
          <a:xfrm>
            <a:off x="10737850" y="-630238"/>
            <a:ext cx="1665288" cy="166687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Oval 22">
            <a:extLst>
              <a:ext uri="{FF2B5EF4-FFF2-40B4-BE49-F238E27FC236}">
                <a16:creationId xmlns:a16="http://schemas.microsoft.com/office/drawing/2014/main" id="{E6238029-A41B-4612-985D-9601E439573D}"/>
              </a:ext>
            </a:extLst>
          </p:cNvPr>
          <p:cNvSpPr/>
          <p:nvPr userDrawn="1"/>
        </p:nvSpPr>
        <p:spPr>
          <a:xfrm>
            <a:off x="10763250" y="-846138"/>
            <a:ext cx="1665288" cy="166687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Oval 23">
            <a:extLst>
              <a:ext uri="{FF2B5EF4-FFF2-40B4-BE49-F238E27FC236}">
                <a16:creationId xmlns:a16="http://schemas.microsoft.com/office/drawing/2014/main" id="{14C7442D-AC49-429F-B254-90F5F44FDB9E}"/>
              </a:ext>
            </a:extLst>
          </p:cNvPr>
          <p:cNvSpPr/>
          <p:nvPr userDrawn="1"/>
        </p:nvSpPr>
        <p:spPr>
          <a:xfrm>
            <a:off x="10864850" y="-744538"/>
            <a:ext cx="1665288" cy="166687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Oval 24">
            <a:extLst>
              <a:ext uri="{FF2B5EF4-FFF2-40B4-BE49-F238E27FC236}">
                <a16:creationId xmlns:a16="http://schemas.microsoft.com/office/drawing/2014/main" id="{030121C5-23F0-4BC5-A2E4-F1547B47B1A7}"/>
              </a:ext>
            </a:extLst>
          </p:cNvPr>
          <p:cNvSpPr/>
          <p:nvPr userDrawn="1"/>
        </p:nvSpPr>
        <p:spPr>
          <a:xfrm>
            <a:off x="10763250" y="-795338"/>
            <a:ext cx="1665288" cy="16668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3" name="Picture 25">
            <a:extLst>
              <a:ext uri="{FF2B5EF4-FFF2-40B4-BE49-F238E27FC236}">
                <a16:creationId xmlns:a16="http://schemas.microsoft.com/office/drawing/2014/main" id="{E54906C8-C96D-4BA2-A782-624CF88C4D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33150" y="139700"/>
            <a:ext cx="6429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a:spLocks noGrp="1"/>
          </p:cNvSpPr>
          <p:nvPr>
            <p:ph type="title"/>
          </p:nvPr>
        </p:nvSpPr>
        <p:spPr>
          <a:xfrm>
            <a:off x="913016" y="1574779"/>
            <a:ext cx="6600488" cy="1325563"/>
          </a:xfrm>
          <a:prstGeom prst="rect">
            <a:avLst/>
          </a:prstGeom>
        </p:spPr>
        <p:txBody>
          <a:bodyPr lIns="0" rIns="0" anchor="t">
            <a:noAutofit/>
          </a:bodyPr>
          <a:lstStyle>
            <a:lvl1pPr>
              <a:lnSpc>
                <a:spcPct val="80000"/>
              </a:lnSpc>
              <a:defRPr sz="54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4900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12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5B6DFE24-5C80-4DE6-86FF-B374360F4BA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4" name="TextBox 12">
            <a:extLst>
              <a:ext uri="{FF2B5EF4-FFF2-40B4-BE49-F238E27FC236}">
                <a16:creationId xmlns:a16="http://schemas.microsoft.com/office/drawing/2014/main" id="{B81F57F3-14E7-43B2-8805-F848006A3848}"/>
              </a:ext>
            </a:extLst>
          </p:cNvPr>
          <p:cNvSpPr txBox="1"/>
          <p:nvPr userDrawn="1"/>
        </p:nvSpPr>
        <p:spPr>
          <a:xfrm>
            <a:off x="912813" y="488950"/>
            <a:ext cx="309562" cy="277813"/>
          </a:xfrm>
          <a:prstGeom prst="rect">
            <a:avLst/>
          </a:prstGeom>
          <a:solidFill>
            <a:schemeClr val="accent6"/>
          </a:solidFill>
        </p:spPr>
        <p:txBody>
          <a:bodyPr wrap="none" lIns="0" rIns="0">
            <a:spAutoFit/>
          </a:bodyPr>
          <a:lstStyle/>
          <a:p>
            <a:pPr eaLnBrk="1" fontAlgn="auto" hangingPunct="1">
              <a:spcBef>
                <a:spcPts val="0"/>
              </a:spcBef>
              <a:spcAft>
                <a:spcPts val="0"/>
              </a:spcAft>
              <a:defRPr/>
            </a:pPr>
            <a:r>
              <a:rPr lang="en-US" sz="1200" b="1" dirty="0">
                <a:solidFill>
                  <a:schemeClr val="accent1"/>
                </a:solidFill>
                <a:latin typeface="+mj-lt"/>
              </a:rPr>
              <a:t>GIFE</a:t>
            </a:r>
          </a:p>
        </p:txBody>
      </p:sp>
      <p:sp>
        <p:nvSpPr>
          <p:cNvPr id="5" name="Rectangle 18">
            <a:extLst>
              <a:ext uri="{FF2B5EF4-FFF2-40B4-BE49-F238E27FC236}">
                <a16:creationId xmlns:a16="http://schemas.microsoft.com/office/drawing/2014/main" id="{687554EF-79A5-4C1B-AA30-4168D8174BA5}"/>
              </a:ext>
            </a:extLst>
          </p:cNvPr>
          <p:cNvSpPr/>
          <p:nvPr userDrawn="1"/>
        </p:nvSpPr>
        <p:spPr>
          <a:xfrm>
            <a:off x="0" y="0"/>
            <a:ext cx="12192000" cy="4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TextBox 19">
            <a:extLst>
              <a:ext uri="{FF2B5EF4-FFF2-40B4-BE49-F238E27FC236}">
                <a16:creationId xmlns:a16="http://schemas.microsoft.com/office/drawing/2014/main" id="{C045175A-BBCE-48CB-970A-9BABBFE111DF}"/>
              </a:ext>
            </a:extLst>
          </p:cNvPr>
          <p:cNvSpPr txBox="1"/>
          <p:nvPr userDrawn="1"/>
        </p:nvSpPr>
        <p:spPr>
          <a:xfrm>
            <a:off x="10694988" y="488950"/>
            <a:ext cx="889000" cy="277813"/>
          </a:xfrm>
          <a:prstGeom prst="rect">
            <a:avLst/>
          </a:prstGeom>
          <a:solidFill>
            <a:schemeClr val="accent6"/>
          </a:solidFill>
        </p:spPr>
        <p:txBody>
          <a:bodyPr wrap="none" lIns="0" rIns="0">
            <a:spAutoFit/>
          </a:bodyPr>
          <a:lstStyle/>
          <a:p>
            <a:pPr eaLnBrk="1" fontAlgn="auto" hangingPunct="1">
              <a:spcBef>
                <a:spcPts val="0"/>
              </a:spcBef>
              <a:spcAft>
                <a:spcPts val="0"/>
              </a:spcAft>
              <a:defRPr/>
            </a:pPr>
            <a:r>
              <a:rPr lang="en-US" sz="1200" dirty="0">
                <a:solidFill>
                  <a:schemeClr val="accent1"/>
                </a:solidFill>
                <a:latin typeface="+mj-lt"/>
              </a:rPr>
              <a:t>GIFE.ORG.BR</a:t>
            </a:r>
          </a:p>
        </p:txBody>
      </p:sp>
      <p:sp>
        <p:nvSpPr>
          <p:cNvPr id="2" name="Picture Placeholder 29"/>
          <p:cNvSpPr>
            <a:spLocks noGrp="1"/>
          </p:cNvSpPr>
          <p:nvPr>
            <p:ph type="pic" sz="quarter" idx="12"/>
          </p:nvPr>
        </p:nvSpPr>
        <p:spPr>
          <a:xfrm>
            <a:off x="0" y="276224"/>
            <a:ext cx="12192000" cy="68580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defRPr>
            </a:lvl1pPr>
          </a:lstStyle>
          <a:p>
            <a:pPr lvl="0"/>
            <a:endParaRPr lang="en-US" noProof="0"/>
          </a:p>
        </p:txBody>
      </p:sp>
    </p:spTree>
    <p:extLst>
      <p:ext uri="{BB962C8B-B14F-4D97-AF65-F5344CB8AC3E}">
        <p14:creationId xmlns:p14="http://schemas.microsoft.com/office/powerpoint/2010/main" val="1570532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1DBDC989-4C48-4D24-8E47-048E5BD755F3}"/>
              </a:ext>
            </a:extLst>
          </p:cNvPr>
          <p:cNvSpPr txBox="1">
            <a:spLocks noChangeArrowheads="1"/>
          </p:cNvSpPr>
          <p:nvPr userDrawn="1"/>
        </p:nvSpPr>
        <p:spPr bwMode="auto">
          <a:xfrm>
            <a:off x="328613" y="488950"/>
            <a:ext cx="309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SourceSansPro-Regular" panose="020B0503030403020204" pitchFamily="34" charset="0"/>
              </a:defRPr>
            </a:lvl1pPr>
            <a:lvl2pPr marL="742950" indent="-285750">
              <a:defRPr>
                <a:solidFill>
                  <a:schemeClr val="tx1"/>
                </a:solidFill>
                <a:latin typeface="SourceSansPro-Regular" panose="020B0503030403020204" pitchFamily="34" charset="0"/>
              </a:defRPr>
            </a:lvl2pPr>
            <a:lvl3pPr marL="1143000" indent="-228600">
              <a:defRPr>
                <a:solidFill>
                  <a:schemeClr val="tx1"/>
                </a:solidFill>
                <a:latin typeface="SourceSansPro-Regular" panose="020B0503030403020204" pitchFamily="34" charset="0"/>
              </a:defRPr>
            </a:lvl3pPr>
            <a:lvl4pPr marL="1600200" indent="-228600">
              <a:defRPr>
                <a:solidFill>
                  <a:schemeClr val="tx1"/>
                </a:solidFill>
                <a:latin typeface="SourceSansPro-Regular" panose="020B0503030403020204" pitchFamily="34" charset="0"/>
              </a:defRPr>
            </a:lvl4pPr>
            <a:lvl5pPr marL="2057400" indent="-228600">
              <a:defRPr>
                <a:solidFill>
                  <a:schemeClr val="tx1"/>
                </a:solidFill>
                <a:latin typeface="SourceSansPro-Regular" panose="020B0503030403020204" pitchFamily="34" charset="0"/>
              </a:defRPr>
            </a:lvl5pPr>
            <a:lvl6pPr marL="2514600" indent="-228600" eaLnBrk="0" fontAlgn="base" hangingPunct="0">
              <a:spcBef>
                <a:spcPct val="0"/>
              </a:spcBef>
              <a:spcAft>
                <a:spcPct val="0"/>
              </a:spcAft>
              <a:defRPr>
                <a:solidFill>
                  <a:schemeClr val="tx1"/>
                </a:solidFill>
                <a:latin typeface="SourceSansPro-Regular" panose="020B0503030403020204" pitchFamily="34" charset="0"/>
              </a:defRPr>
            </a:lvl6pPr>
            <a:lvl7pPr marL="2971800" indent="-228600" eaLnBrk="0" fontAlgn="base" hangingPunct="0">
              <a:spcBef>
                <a:spcPct val="0"/>
              </a:spcBef>
              <a:spcAft>
                <a:spcPct val="0"/>
              </a:spcAft>
              <a:defRPr>
                <a:solidFill>
                  <a:schemeClr val="tx1"/>
                </a:solidFill>
                <a:latin typeface="SourceSansPro-Regular" panose="020B0503030403020204" pitchFamily="34" charset="0"/>
              </a:defRPr>
            </a:lvl7pPr>
            <a:lvl8pPr marL="3429000" indent="-228600" eaLnBrk="0" fontAlgn="base" hangingPunct="0">
              <a:spcBef>
                <a:spcPct val="0"/>
              </a:spcBef>
              <a:spcAft>
                <a:spcPct val="0"/>
              </a:spcAft>
              <a:defRPr>
                <a:solidFill>
                  <a:schemeClr val="tx1"/>
                </a:solidFill>
                <a:latin typeface="SourceSansPro-Regular" panose="020B0503030403020204" pitchFamily="34" charset="0"/>
              </a:defRPr>
            </a:lvl8pPr>
            <a:lvl9pPr marL="3886200" indent="-228600" eaLnBrk="0" fontAlgn="base" hangingPunct="0">
              <a:spcBef>
                <a:spcPct val="0"/>
              </a:spcBef>
              <a:spcAft>
                <a:spcPct val="0"/>
              </a:spcAft>
              <a:defRPr>
                <a:solidFill>
                  <a:schemeClr val="tx1"/>
                </a:solidFill>
                <a:latin typeface="SourceSansPro-Regular" panose="020B0503030403020204" pitchFamily="34" charset="0"/>
              </a:defRPr>
            </a:lvl9pPr>
          </a:lstStyle>
          <a:p>
            <a:pPr eaLnBrk="1" hangingPunct="1">
              <a:defRPr/>
            </a:pPr>
            <a:r>
              <a:rPr lang="en-US" altLang="pt-BR" sz="1200" b="1">
                <a:solidFill>
                  <a:schemeClr val="accent1"/>
                </a:solidFill>
                <a:latin typeface="SourceSansPro-Bold" panose="020B0503030403020204" pitchFamily="34" charset="0"/>
              </a:rPr>
              <a:t>GIFE</a:t>
            </a:r>
          </a:p>
        </p:txBody>
      </p:sp>
      <p:sp>
        <p:nvSpPr>
          <p:cNvPr id="2" name="Rectangle 1">
            <a:extLst>
              <a:ext uri="{FF2B5EF4-FFF2-40B4-BE49-F238E27FC236}">
                <a16:creationId xmlns:a16="http://schemas.microsoft.com/office/drawing/2014/main" id="{A9F766C1-0595-4E08-8D8D-9936F7E4A2AB}"/>
              </a:ext>
            </a:extLst>
          </p:cNvPr>
          <p:cNvSpPr/>
          <p:nvPr userDrawn="1"/>
        </p:nvSpPr>
        <p:spPr>
          <a:xfrm>
            <a:off x="0" y="-66675"/>
            <a:ext cx="12192000" cy="155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TextBox 7">
            <a:extLst>
              <a:ext uri="{FF2B5EF4-FFF2-40B4-BE49-F238E27FC236}">
                <a16:creationId xmlns:a16="http://schemas.microsoft.com/office/drawing/2014/main" id="{58A83AC1-212D-4B2A-B297-4162BAD57110}"/>
              </a:ext>
            </a:extLst>
          </p:cNvPr>
          <p:cNvSpPr txBox="1"/>
          <p:nvPr userDrawn="1"/>
        </p:nvSpPr>
        <p:spPr>
          <a:xfrm>
            <a:off x="0" y="6083300"/>
            <a:ext cx="1549400" cy="276225"/>
          </a:xfrm>
          <a:prstGeom prst="rect">
            <a:avLst/>
          </a:prstGeom>
          <a:solidFill>
            <a:schemeClr val="accent6"/>
          </a:solidFill>
        </p:spPr>
        <p:txBody>
          <a:bodyPr lIns="0" rIns="0">
            <a:spAutoFit/>
          </a:bodyPr>
          <a:lstStyle/>
          <a:p>
            <a:pPr algn="ctr" eaLnBrk="1" fontAlgn="auto" hangingPunct="1">
              <a:spcBef>
                <a:spcPts val="0"/>
              </a:spcBef>
              <a:spcAft>
                <a:spcPts val="0"/>
              </a:spcAft>
              <a:defRPr/>
            </a:pPr>
            <a:r>
              <a:rPr lang="en-US" sz="1200" dirty="0">
                <a:solidFill>
                  <a:schemeClr val="accent1"/>
                </a:solidFill>
                <a:latin typeface="+mj-lt"/>
              </a:rPr>
              <a:t> GIFE.ORG.BR    </a:t>
            </a:r>
          </a:p>
        </p:txBody>
      </p:sp>
      <p:sp>
        <p:nvSpPr>
          <p:cNvPr id="5" name="Oval 4">
            <a:extLst>
              <a:ext uri="{FF2B5EF4-FFF2-40B4-BE49-F238E27FC236}">
                <a16:creationId xmlns:a16="http://schemas.microsoft.com/office/drawing/2014/main" id="{94586164-096D-4A5F-A4C3-6AB1003BA1B5}"/>
              </a:ext>
            </a:extLst>
          </p:cNvPr>
          <p:cNvSpPr/>
          <p:nvPr userDrawn="1"/>
        </p:nvSpPr>
        <p:spPr>
          <a:xfrm>
            <a:off x="10734675" y="-573088"/>
            <a:ext cx="1666875" cy="1665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Oval 13">
            <a:extLst>
              <a:ext uri="{FF2B5EF4-FFF2-40B4-BE49-F238E27FC236}">
                <a16:creationId xmlns:a16="http://schemas.microsoft.com/office/drawing/2014/main" id="{51D6799E-3E83-40DE-91E2-2465D150BFEB}"/>
              </a:ext>
            </a:extLst>
          </p:cNvPr>
          <p:cNvSpPr/>
          <p:nvPr userDrawn="1"/>
        </p:nvSpPr>
        <p:spPr>
          <a:xfrm>
            <a:off x="10953750" y="-833438"/>
            <a:ext cx="1665288" cy="16668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5" name="Oval 14">
            <a:extLst>
              <a:ext uri="{FF2B5EF4-FFF2-40B4-BE49-F238E27FC236}">
                <a16:creationId xmlns:a16="http://schemas.microsoft.com/office/drawing/2014/main" id="{D3B4FF2A-384F-451B-9C31-1A7698D65A60}"/>
              </a:ext>
            </a:extLst>
          </p:cNvPr>
          <p:cNvSpPr/>
          <p:nvPr userDrawn="1"/>
        </p:nvSpPr>
        <p:spPr>
          <a:xfrm>
            <a:off x="10737850" y="-630238"/>
            <a:ext cx="1665288" cy="166687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 name="Oval 15">
            <a:extLst>
              <a:ext uri="{FF2B5EF4-FFF2-40B4-BE49-F238E27FC236}">
                <a16:creationId xmlns:a16="http://schemas.microsoft.com/office/drawing/2014/main" id="{60913907-576B-4FAE-BF02-0D0EDC647E12}"/>
              </a:ext>
            </a:extLst>
          </p:cNvPr>
          <p:cNvSpPr/>
          <p:nvPr userDrawn="1"/>
        </p:nvSpPr>
        <p:spPr>
          <a:xfrm>
            <a:off x="10763250" y="-846138"/>
            <a:ext cx="1665288" cy="166687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Oval 16">
            <a:extLst>
              <a:ext uri="{FF2B5EF4-FFF2-40B4-BE49-F238E27FC236}">
                <a16:creationId xmlns:a16="http://schemas.microsoft.com/office/drawing/2014/main" id="{A4900E5B-8A53-4C34-993B-E51EAD214CA5}"/>
              </a:ext>
            </a:extLst>
          </p:cNvPr>
          <p:cNvSpPr/>
          <p:nvPr userDrawn="1"/>
        </p:nvSpPr>
        <p:spPr>
          <a:xfrm>
            <a:off x="10864850" y="-744538"/>
            <a:ext cx="1665288" cy="166687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8" name="Oval 17">
            <a:extLst>
              <a:ext uri="{FF2B5EF4-FFF2-40B4-BE49-F238E27FC236}">
                <a16:creationId xmlns:a16="http://schemas.microsoft.com/office/drawing/2014/main" id="{7EFE7095-2596-4029-A12D-2FD063103A13}"/>
              </a:ext>
            </a:extLst>
          </p:cNvPr>
          <p:cNvSpPr/>
          <p:nvPr userDrawn="1"/>
        </p:nvSpPr>
        <p:spPr>
          <a:xfrm>
            <a:off x="10763250" y="-795338"/>
            <a:ext cx="1665288" cy="166687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35" name="Picture 3">
            <a:extLst>
              <a:ext uri="{FF2B5EF4-FFF2-40B4-BE49-F238E27FC236}">
                <a16:creationId xmlns:a16="http://schemas.microsoft.com/office/drawing/2014/main" id="{00BFB19D-8D63-4726-8125-B1D1F75D8D5D}"/>
              </a:ext>
            </a:extLst>
          </p:cNvPr>
          <p:cNvPicPr>
            <a:picLocks noChangeAspect="1" noChangeArrowheads="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1153775" y="88900"/>
            <a:ext cx="8493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814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2pPr>
      <a:lvl3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3pPr>
      <a:lvl4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4pPr>
      <a:lvl5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5pPr>
      <a:lvl6pPr marL="457200" algn="l" rtl="0" fontAlgn="base">
        <a:lnSpc>
          <a:spcPct val="90000"/>
        </a:lnSpc>
        <a:spcBef>
          <a:spcPct val="0"/>
        </a:spcBef>
        <a:spcAft>
          <a:spcPct val="0"/>
        </a:spcAft>
        <a:defRPr sz="4400">
          <a:solidFill>
            <a:schemeClr val="tx1"/>
          </a:solidFill>
          <a:latin typeface="SourceSansPro-Bold" panose="020B0503030403020204" pitchFamily="34" charset="0"/>
        </a:defRPr>
      </a:lvl6pPr>
      <a:lvl7pPr marL="914400" algn="l" rtl="0" fontAlgn="base">
        <a:lnSpc>
          <a:spcPct val="90000"/>
        </a:lnSpc>
        <a:spcBef>
          <a:spcPct val="0"/>
        </a:spcBef>
        <a:spcAft>
          <a:spcPct val="0"/>
        </a:spcAft>
        <a:defRPr sz="4400">
          <a:solidFill>
            <a:schemeClr val="tx1"/>
          </a:solidFill>
          <a:latin typeface="SourceSansPro-Bold" panose="020B0503030403020204" pitchFamily="34" charset="0"/>
        </a:defRPr>
      </a:lvl7pPr>
      <a:lvl8pPr marL="1371600" algn="l" rtl="0" fontAlgn="base">
        <a:lnSpc>
          <a:spcPct val="90000"/>
        </a:lnSpc>
        <a:spcBef>
          <a:spcPct val="0"/>
        </a:spcBef>
        <a:spcAft>
          <a:spcPct val="0"/>
        </a:spcAft>
        <a:defRPr sz="4400">
          <a:solidFill>
            <a:schemeClr val="tx1"/>
          </a:solidFill>
          <a:latin typeface="SourceSansPro-Bold" panose="020B0503030403020204" pitchFamily="34" charset="0"/>
        </a:defRPr>
      </a:lvl8pPr>
      <a:lvl9pPr marL="1828800" algn="l" rtl="0" fontAlgn="base">
        <a:lnSpc>
          <a:spcPct val="90000"/>
        </a:lnSpc>
        <a:spcBef>
          <a:spcPct val="0"/>
        </a:spcBef>
        <a:spcAft>
          <a:spcPct val="0"/>
        </a:spcAft>
        <a:defRPr sz="4400">
          <a:solidFill>
            <a:schemeClr val="tx1"/>
          </a:solidFill>
          <a:latin typeface="SourceSansPro-Bold" panose="020B0503030403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rockefellerfoundation.org/app/uploads/20150911122413/Monitoring-and-Evaluation-in-a-Tech-Enabled-World.pdf" TargetMode="External"/><Relationship Id="rId2" Type="http://schemas.openxmlformats.org/officeDocument/2006/relationships/hyperlink" Target="http://merltech.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0DE74765-7FF9-469B-90A6-2202C1A07297}"/>
              </a:ext>
            </a:extLst>
          </p:cNvPr>
          <p:cNvSpPr>
            <a:spLocks noGrp="1" noChangeArrowheads="1"/>
          </p:cNvSpPr>
          <p:nvPr>
            <p:ph type="title"/>
          </p:nvPr>
        </p:nvSpPr>
        <p:spPr bwMode="auto">
          <a:xfrm>
            <a:off x="912813" y="3211513"/>
            <a:ext cx="9685337" cy="84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p>
            <a:pPr eaLnBrk="1" hangingPunct="1"/>
            <a:r>
              <a:rPr lang="pt-BR" altLang="pt-BR" dirty="0"/>
              <a:t>Integração TIC-M&amp;A</a:t>
            </a:r>
          </a:p>
        </p:txBody>
      </p:sp>
      <p:sp>
        <p:nvSpPr>
          <p:cNvPr id="3" name="Oval 2">
            <a:extLst>
              <a:ext uri="{FF2B5EF4-FFF2-40B4-BE49-F238E27FC236}">
                <a16:creationId xmlns:a16="http://schemas.microsoft.com/office/drawing/2014/main" id="{0BAD6E92-03E9-4DCD-AD6F-D1B136C06780}"/>
              </a:ext>
            </a:extLst>
          </p:cNvPr>
          <p:cNvSpPr/>
          <p:nvPr/>
        </p:nvSpPr>
        <p:spPr>
          <a:xfrm>
            <a:off x="8493125" y="1300163"/>
            <a:ext cx="4351338" cy="4349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sp>
        <p:nvSpPr>
          <p:cNvPr id="4" name="Oval 3">
            <a:extLst>
              <a:ext uri="{FF2B5EF4-FFF2-40B4-BE49-F238E27FC236}">
                <a16:creationId xmlns:a16="http://schemas.microsoft.com/office/drawing/2014/main" id="{132A0D44-0C8A-4052-B19D-3FB365FCC4FB}"/>
              </a:ext>
            </a:extLst>
          </p:cNvPr>
          <p:cNvSpPr/>
          <p:nvPr/>
        </p:nvSpPr>
        <p:spPr>
          <a:xfrm>
            <a:off x="8277225" y="1503363"/>
            <a:ext cx="4351338" cy="434975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sp>
        <p:nvSpPr>
          <p:cNvPr id="5" name="Oval 4">
            <a:extLst>
              <a:ext uri="{FF2B5EF4-FFF2-40B4-BE49-F238E27FC236}">
                <a16:creationId xmlns:a16="http://schemas.microsoft.com/office/drawing/2014/main" id="{3FE78383-5481-434B-8D57-4AC2712CF02B}"/>
              </a:ext>
            </a:extLst>
          </p:cNvPr>
          <p:cNvSpPr/>
          <p:nvPr/>
        </p:nvSpPr>
        <p:spPr>
          <a:xfrm>
            <a:off x="8302625" y="1287463"/>
            <a:ext cx="4351338" cy="434975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sp>
        <p:nvSpPr>
          <p:cNvPr id="6" name="Oval 5">
            <a:extLst>
              <a:ext uri="{FF2B5EF4-FFF2-40B4-BE49-F238E27FC236}">
                <a16:creationId xmlns:a16="http://schemas.microsoft.com/office/drawing/2014/main" id="{3EB998CA-1590-4C27-9FBC-7AE1A671D374}"/>
              </a:ext>
            </a:extLst>
          </p:cNvPr>
          <p:cNvSpPr/>
          <p:nvPr/>
        </p:nvSpPr>
        <p:spPr>
          <a:xfrm>
            <a:off x="8467725" y="1427163"/>
            <a:ext cx="4351338" cy="434975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sp>
        <p:nvSpPr>
          <p:cNvPr id="7" name="Oval 6">
            <a:extLst>
              <a:ext uri="{FF2B5EF4-FFF2-40B4-BE49-F238E27FC236}">
                <a16:creationId xmlns:a16="http://schemas.microsoft.com/office/drawing/2014/main" id="{79033746-552E-4729-B0A2-79F335CB715E}"/>
              </a:ext>
            </a:extLst>
          </p:cNvPr>
          <p:cNvSpPr/>
          <p:nvPr/>
        </p:nvSpPr>
        <p:spPr>
          <a:xfrm>
            <a:off x="8302625" y="1338263"/>
            <a:ext cx="4351338" cy="4349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pic>
        <p:nvPicPr>
          <p:cNvPr id="50184" name="Picture 7">
            <a:extLst>
              <a:ext uri="{FF2B5EF4-FFF2-40B4-BE49-F238E27FC236}">
                <a16:creationId xmlns:a16="http://schemas.microsoft.com/office/drawing/2014/main" id="{B50852CA-B66C-4397-B123-68B7C45F3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3089275"/>
            <a:ext cx="25590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8">
            <a:extLst>
              <a:ext uri="{FF2B5EF4-FFF2-40B4-BE49-F238E27FC236}">
                <a16:creationId xmlns:a16="http://schemas.microsoft.com/office/drawing/2014/main" id="{92DBC775-EB5E-4BC5-B2A0-9B3A2962D8A1}"/>
              </a:ext>
            </a:extLst>
          </p:cNvPr>
          <p:cNvSpPr txBox="1">
            <a:spLocks/>
          </p:cNvSpPr>
          <p:nvPr/>
        </p:nvSpPr>
        <p:spPr>
          <a:xfrm>
            <a:off x="912813" y="4205288"/>
            <a:ext cx="8208885" cy="847725"/>
          </a:xfrm>
          <a:prstGeom prst="rect">
            <a:avLst/>
          </a:prstGeom>
        </p:spPr>
        <p:txBody>
          <a:bodyPr lIns="0" rIns="0"/>
          <a:lstStyle>
            <a:lvl1pPr algn="l" rtl="0" eaLnBrk="0" fontAlgn="base" hangingPunct="0">
              <a:lnSpc>
                <a:spcPct val="80000"/>
              </a:lnSpc>
              <a:spcBef>
                <a:spcPct val="0"/>
              </a:spcBef>
              <a:spcAft>
                <a:spcPct val="0"/>
              </a:spcAft>
              <a:defRPr sz="5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2pPr>
            <a:lvl3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3pPr>
            <a:lvl4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4pPr>
            <a:lvl5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5pPr>
            <a:lvl6pPr marL="457200" algn="l" rtl="0" fontAlgn="base">
              <a:lnSpc>
                <a:spcPct val="90000"/>
              </a:lnSpc>
              <a:spcBef>
                <a:spcPct val="0"/>
              </a:spcBef>
              <a:spcAft>
                <a:spcPct val="0"/>
              </a:spcAft>
              <a:defRPr sz="4400">
                <a:solidFill>
                  <a:schemeClr val="tx1"/>
                </a:solidFill>
                <a:latin typeface="SourceSansPro-Bold" panose="020B0503030403020204" pitchFamily="34" charset="0"/>
              </a:defRPr>
            </a:lvl6pPr>
            <a:lvl7pPr marL="914400" algn="l" rtl="0" fontAlgn="base">
              <a:lnSpc>
                <a:spcPct val="90000"/>
              </a:lnSpc>
              <a:spcBef>
                <a:spcPct val="0"/>
              </a:spcBef>
              <a:spcAft>
                <a:spcPct val="0"/>
              </a:spcAft>
              <a:defRPr sz="4400">
                <a:solidFill>
                  <a:schemeClr val="tx1"/>
                </a:solidFill>
                <a:latin typeface="SourceSansPro-Bold" panose="020B0503030403020204" pitchFamily="34" charset="0"/>
              </a:defRPr>
            </a:lvl7pPr>
            <a:lvl8pPr marL="1371600" algn="l" rtl="0" fontAlgn="base">
              <a:lnSpc>
                <a:spcPct val="90000"/>
              </a:lnSpc>
              <a:spcBef>
                <a:spcPct val="0"/>
              </a:spcBef>
              <a:spcAft>
                <a:spcPct val="0"/>
              </a:spcAft>
              <a:defRPr sz="4400">
                <a:solidFill>
                  <a:schemeClr val="tx1"/>
                </a:solidFill>
                <a:latin typeface="SourceSansPro-Bold" panose="020B0503030403020204" pitchFamily="34" charset="0"/>
              </a:defRPr>
            </a:lvl8pPr>
            <a:lvl9pPr marL="1828800" algn="l" rtl="0" fontAlgn="base">
              <a:lnSpc>
                <a:spcPct val="90000"/>
              </a:lnSpc>
              <a:spcBef>
                <a:spcPct val="0"/>
              </a:spcBef>
              <a:spcAft>
                <a:spcPct val="0"/>
              </a:spcAft>
              <a:defRPr sz="4400">
                <a:solidFill>
                  <a:schemeClr val="tx1"/>
                </a:solidFill>
                <a:latin typeface="SourceSansPro-Bold" panose="020B0503030403020204" pitchFamily="34" charset="0"/>
              </a:defRPr>
            </a:lvl9pPr>
          </a:lstStyle>
          <a:p>
            <a:pPr lvl="0">
              <a:defRPr/>
            </a:pPr>
            <a:r>
              <a:rPr lang="pt-BR" sz="2400" dirty="0">
                <a:solidFill>
                  <a:srgbClr val="FFFFFF"/>
                </a:solidFill>
                <a:latin typeface="SourceSansPro-Regular"/>
              </a:rPr>
              <a:t>Discussão sobre oportunidades e riscos da integração de tecnologias (</a:t>
            </a:r>
            <a:r>
              <a:rPr lang="pt-BR" sz="2400" i="1" dirty="0">
                <a:solidFill>
                  <a:srgbClr val="FFFFFF"/>
                </a:solidFill>
                <a:latin typeface="SourceSansPro-Regular"/>
              </a:rPr>
              <a:t>Tech</a:t>
            </a:r>
            <a:r>
              <a:rPr lang="pt-BR" sz="2400" dirty="0">
                <a:solidFill>
                  <a:srgbClr val="FFFFFF"/>
                </a:solidFill>
                <a:latin typeface="SourceSansPro-Regular"/>
              </a:rPr>
              <a:t>) em monitoramento e avaliação (</a:t>
            </a:r>
            <a:r>
              <a:rPr lang="pt-BR" sz="2400" i="1" dirty="0">
                <a:solidFill>
                  <a:srgbClr val="FFFFFF"/>
                </a:solidFill>
                <a:latin typeface="SourceSansPro-Regular"/>
              </a:rPr>
              <a:t>MERL</a:t>
            </a:r>
            <a:r>
              <a:rPr lang="pt-BR" sz="2400" dirty="0">
                <a:solidFill>
                  <a:srgbClr val="FFFFFF"/>
                </a:solidFill>
                <a:latin typeface="SourceSansPro-Regular"/>
              </a:rPr>
              <a:t>)</a:t>
            </a:r>
          </a:p>
          <a:p>
            <a:pPr lvl="0">
              <a:defRPr/>
            </a:pPr>
            <a:endParaRPr lang="pt-BR" sz="2400" dirty="0">
              <a:solidFill>
                <a:srgbClr val="FFFFFF"/>
              </a:solidFill>
              <a:latin typeface="SourceSansPro-Regular"/>
            </a:endParaRPr>
          </a:p>
          <a:p>
            <a:pPr lvl="0">
              <a:defRPr/>
            </a:pPr>
            <a:r>
              <a:rPr lang="pt-BR" sz="2400" dirty="0">
                <a:solidFill>
                  <a:srgbClr val="FFFFFF"/>
                </a:solidFill>
                <a:latin typeface="SourceSansPro-Regular"/>
              </a:rPr>
              <a:t>4º Encontro do Grupo de Avaliação</a:t>
            </a:r>
          </a:p>
          <a:p>
            <a:pPr lvl="0">
              <a:defRPr/>
            </a:pPr>
            <a:r>
              <a:rPr lang="pt-BR" sz="2400" dirty="0">
                <a:solidFill>
                  <a:srgbClr val="FFFFFF"/>
                </a:solidFill>
                <a:latin typeface="SourceSansPro-Regular"/>
              </a:rPr>
              <a:t>Dez/2019</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ourceSansPro-Regular"/>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21DDA00-6D3E-4C71-AC2E-75622686125D}"/>
              </a:ext>
            </a:extLst>
          </p:cNvPr>
          <p:cNvSpPr/>
          <p:nvPr/>
        </p:nvSpPr>
        <p:spPr>
          <a:xfrm>
            <a:off x="7029667" y="-23813"/>
            <a:ext cx="5189537" cy="6881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SourceSansPro-Regular"/>
              <a:ea typeface="+mn-ea"/>
              <a:cs typeface="+mn-cs"/>
            </a:endParaRPr>
          </a:p>
        </p:txBody>
      </p:sp>
      <p:sp>
        <p:nvSpPr>
          <p:cNvPr id="62468" name="Title 3">
            <a:extLst>
              <a:ext uri="{FF2B5EF4-FFF2-40B4-BE49-F238E27FC236}">
                <a16:creationId xmlns:a16="http://schemas.microsoft.com/office/drawing/2014/main" id="{3417D13A-C4AF-4656-8C01-65B720C34BD7}"/>
              </a:ext>
            </a:extLst>
          </p:cNvPr>
          <p:cNvSpPr>
            <a:spLocks noGrp="1"/>
          </p:cNvSpPr>
          <p:nvPr>
            <p:ph type="title"/>
          </p:nvPr>
        </p:nvSpPr>
        <p:spPr bwMode="auto">
          <a:xfrm>
            <a:off x="902746" y="880947"/>
            <a:ext cx="4651646" cy="739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p>
            <a:pPr eaLnBrk="1" hangingPunct="1"/>
            <a:r>
              <a:rPr lang="en-US" altLang="pt-BR" dirty="0" err="1"/>
              <a:t>Oportunidades</a:t>
            </a:r>
            <a:endParaRPr lang="en-US" altLang="pt-BR" dirty="0"/>
          </a:p>
        </p:txBody>
      </p:sp>
      <p:sp>
        <p:nvSpPr>
          <p:cNvPr id="24" name="TextBox 23">
            <a:extLst>
              <a:ext uri="{FF2B5EF4-FFF2-40B4-BE49-F238E27FC236}">
                <a16:creationId xmlns:a16="http://schemas.microsoft.com/office/drawing/2014/main" id="{183DB524-9664-446D-B6C5-E315598A792E}"/>
              </a:ext>
            </a:extLst>
          </p:cNvPr>
          <p:cNvSpPr txBox="1"/>
          <p:nvPr/>
        </p:nvSpPr>
        <p:spPr>
          <a:xfrm>
            <a:off x="902746" y="1620916"/>
            <a:ext cx="6099717" cy="4470455"/>
          </a:xfrm>
          <a:prstGeom prst="rect">
            <a:avLst/>
          </a:prstGeom>
          <a:noFill/>
        </p:spPr>
        <p:txBody>
          <a:bodyPr wrap="square" lIns="0" rIns="0">
            <a:spAutoFit/>
          </a:bodyPr>
          <a:lstStyle/>
          <a:p>
            <a:pPr marL="285750" lvl="0" indent="-285750" eaLnBrk="0" fontAlgn="base" hangingPunct="0">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Diagnóstico</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Ampliação da participação e dos inputs</a:t>
            </a:r>
          </a:p>
          <a:p>
            <a:pPr marL="285750" lvl="0" indent="-285750" eaLnBrk="0" fontAlgn="base" hangingPunct="0">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Planejamento</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Informações mais rápidas e mais “locais”</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Visualização de dados</a:t>
            </a:r>
          </a:p>
          <a:p>
            <a:pPr marL="285750" lvl="0" indent="-285750" eaLnBrk="0" fontAlgn="base" hangingPunct="0">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Monitoramento</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Dados em tempo real</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Feedbacks mais diretos</a:t>
            </a:r>
          </a:p>
          <a:p>
            <a:pPr marL="285750" lvl="0" indent="-285750" eaLnBrk="0" fontAlgn="base" hangingPunct="0">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Avaliação</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Dados de maior qualidade</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Combinação de dados de fontes diversas</a:t>
            </a: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Amostras maiores</a:t>
            </a:r>
          </a:p>
          <a:p>
            <a:pPr marL="285750" lvl="0" indent="-285750" eaLnBrk="0" fontAlgn="base" hangingPunct="0">
              <a:spcBef>
                <a:spcPct val="0"/>
              </a:spcBef>
              <a:spcAft>
                <a:spcPts val="300"/>
              </a:spcAft>
              <a:buFont typeface="Arial" panose="020B0604020202020204" pitchFamily="34" charset="0"/>
              <a:buChar char="•"/>
              <a:defRPr/>
            </a:pPr>
            <a:r>
              <a:rPr lang="pt-BR" b="1" dirty="0" err="1">
                <a:solidFill>
                  <a:srgbClr val="242524">
                    <a:lumMod val="75000"/>
                    <a:lumOff val="25000"/>
                  </a:srgbClr>
                </a:solidFill>
                <a:latin typeface="SourceSansPro-Regular" panose="020B0503030403020204" pitchFamily="34" charset="0"/>
              </a:rPr>
              <a:t>Report</a:t>
            </a:r>
            <a:endParaRPr lang="pt-BR" b="1" dirty="0">
              <a:solidFill>
                <a:srgbClr val="242524">
                  <a:lumMod val="75000"/>
                  <a:lumOff val="25000"/>
                </a:srgbClr>
              </a:solidFill>
              <a:latin typeface="SourceSansPro-Regular" panose="020B0503030403020204" pitchFamily="34" charset="0"/>
            </a:endParaRPr>
          </a:p>
          <a:p>
            <a:pPr marL="742950" lvl="1" indent="-285750" eaLnBrk="0" fontAlgn="base" hangingPunct="0">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Mais interatividade na divulgação de resultados</a:t>
            </a:r>
          </a:p>
        </p:txBody>
      </p:sp>
      <p:pic>
        <p:nvPicPr>
          <p:cNvPr id="7" name="Imagem 6">
            <a:extLst>
              <a:ext uri="{FF2B5EF4-FFF2-40B4-BE49-F238E27FC236}">
                <a16:creationId xmlns:a16="http://schemas.microsoft.com/office/drawing/2014/main" id="{740243AD-9DCB-479C-9751-DC03D18A84F2}"/>
              </a:ext>
            </a:extLst>
          </p:cNvPr>
          <p:cNvPicPr>
            <a:picLocks noChangeAspect="1"/>
          </p:cNvPicPr>
          <p:nvPr/>
        </p:nvPicPr>
        <p:blipFill rotWithShape="1">
          <a:blip r:embed="rId2"/>
          <a:srcRect l="23385" t="20000" r="23385" b="9931"/>
          <a:stretch/>
        </p:blipFill>
        <p:spPr>
          <a:xfrm>
            <a:off x="6466210" y="1168708"/>
            <a:ext cx="5752994" cy="4733108"/>
          </a:xfrm>
          <a:prstGeom prst="rect">
            <a:avLst/>
          </a:prstGeom>
        </p:spPr>
      </p:pic>
      <p:sp>
        <p:nvSpPr>
          <p:cNvPr id="8" name="Retângulo 7">
            <a:extLst>
              <a:ext uri="{FF2B5EF4-FFF2-40B4-BE49-F238E27FC236}">
                <a16:creationId xmlns:a16="http://schemas.microsoft.com/office/drawing/2014/main" id="{F4118DC2-809E-45A7-9E8B-9728C1415209}"/>
              </a:ext>
            </a:extLst>
          </p:cNvPr>
          <p:cNvSpPr/>
          <p:nvPr/>
        </p:nvSpPr>
        <p:spPr>
          <a:xfrm>
            <a:off x="6995619" y="5901816"/>
            <a:ext cx="5040525" cy="584775"/>
          </a:xfrm>
          <a:prstGeom prst="rect">
            <a:avLst/>
          </a:prstGeom>
        </p:spPr>
        <p:txBody>
          <a:bodyPr wrap="square">
            <a:spAutoFit/>
          </a:bodyPr>
          <a:lstStyle/>
          <a:p>
            <a:r>
              <a:rPr lang="en-US" sz="1600" dirty="0">
                <a:solidFill>
                  <a:schemeClr val="bg1"/>
                </a:solidFill>
              </a:rPr>
              <a:t>Fonte: Emerging Opportunities: Monitoring and Evaluation in a Tech-Enabled World, Rockefeller Foundation, 2014.</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06DAA32-F26A-9143-A903-1BE112551E46}"/>
              </a:ext>
            </a:extLst>
          </p:cNvPr>
          <p:cNvSpPr>
            <a:spLocks noGrp="1"/>
          </p:cNvSpPr>
          <p:nvPr>
            <p:ph type="title"/>
          </p:nvPr>
        </p:nvSpPr>
        <p:spPr bwMode="auto">
          <a:xfrm>
            <a:off x="902746" y="880947"/>
            <a:ext cx="7494122" cy="739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p>
            <a:pPr eaLnBrk="1" hangingPunct="1"/>
            <a:r>
              <a:rPr lang="pt-BR" altLang="pt-BR" dirty="0"/>
              <a:t>Evolução e estado da arte</a:t>
            </a:r>
            <a:endParaRPr lang="en-US" altLang="pt-BR" dirty="0"/>
          </a:p>
        </p:txBody>
      </p:sp>
      <p:sp>
        <p:nvSpPr>
          <p:cNvPr id="4" name="TextBox 23">
            <a:extLst>
              <a:ext uri="{FF2B5EF4-FFF2-40B4-BE49-F238E27FC236}">
                <a16:creationId xmlns:a16="http://schemas.microsoft.com/office/drawing/2014/main" id="{9CF30E8E-CE30-5749-802A-C3F03EDB44B0}"/>
              </a:ext>
            </a:extLst>
          </p:cNvPr>
          <p:cNvSpPr txBox="1"/>
          <p:nvPr/>
        </p:nvSpPr>
        <p:spPr>
          <a:xfrm>
            <a:off x="593652" y="1620916"/>
            <a:ext cx="11289255" cy="3887603"/>
          </a:xfrm>
          <a:prstGeom prst="rect">
            <a:avLst/>
          </a:prstGeom>
          <a:solidFill>
            <a:schemeClr val="bg1"/>
          </a:solidFill>
        </p:spPr>
        <p:txBody>
          <a:bodyPr wrap="square" lIns="0" rIns="0">
            <a:spAutoFit/>
          </a:bodyPr>
          <a:lstStyle/>
          <a:p>
            <a:pPr lvl="0" eaLnBrk="0" fontAlgn="base" hangingPunct="0">
              <a:lnSpc>
                <a:spcPct val="114000"/>
              </a:lnSpc>
              <a:spcBef>
                <a:spcPct val="0"/>
              </a:spcBef>
              <a:spcAft>
                <a:spcPts val="300"/>
              </a:spcAft>
              <a:defRPr/>
            </a:pPr>
            <a:r>
              <a:rPr lang="pt-BR" dirty="0">
                <a:solidFill>
                  <a:srgbClr val="242524">
                    <a:lumMod val="75000"/>
                    <a:lumOff val="25000"/>
                  </a:srgbClr>
                </a:solidFill>
                <a:latin typeface="SourceSansPro-Regular" panose="020B0503030403020204" pitchFamily="34" charset="0"/>
              </a:rPr>
              <a:t>Autores traçaram três períodos de evolução das tecnologias para M&amp;A: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Primeira fase: Tecnologia de apoio ao M&amp;A tradicional</a:t>
            </a:r>
          </a:p>
          <a:p>
            <a:pPr marL="742950" lvl="1" indent="-285750" eaLnBrk="0" fontAlgn="base" hangingPunct="0">
              <a:lnSpc>
                <a:spcPct val="114000"/>
              </a:lnSpc>
              <a:spcBef>
                <a:spcPct val="0"/>
              </a:spcBef>
              <a:spcAft>
                <a:spcPts val="300"/>
              </a:spcAft>
              <a:buFont typeface="Arial" panose="020B0604020202020204" pitchFamily="34" charset="0"/>
              <a:buChar char="•"/>
              <a:defRPr/>
            </a:pPr>
            <a:r>
              <a:rPr lang="pt-BR" sz="1600" dirty="0">
                <a:solidFill>
                  <a:srgbClr val="242524">
                    <a:lumMod val="75000"/>
                    <a:lumOff val="25000"/>
                  </a:srgbClr>
                </a:solidFill>
                <a:latin typeface="SourceSansPro-Regular" panose="020B0503030403020204" pitchFamily="34" charset="0"/>
              </a:rPr>
              <a:t>Fase em que a tecnologia evoluiu para trazer soluções aos métodos tradicionais de M&amp;A, que inclui uso de tecnologias mobile de coleta, ferramentas digitais de gerenciamento de dados etc. Ou seja, ainda não mudança no ‘jeito de fazer’.</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Segunda fase: Big Data</a:t>
            </a:r>
          </a:p>
          <a:p>
            <a:pPr marL="742950" lvl="1" indent="-285750" eaLnBrk="0" fontAlgn="base" hangingPunct="0">
              <a:lnSpc>
                <a:spcPct val="114000"/>
              </a:lnSpc>
              <a:spcBef>
                <a:spcPct val="0"/>
              </a:spcBef>
              <a:spcAft>
                <a:spcPts val="300"/>
              </a:spcAft>
              <a:buFont typeface="Arial" panose="020B0604020202020204" pitchFamily="34" charset="0"/>
              <a:buChar char="•"/>
              <a:defRPr/>
            </a:pPr>
            <a:r>
              <a:rPr lang="pt-BR" sz="1600" dirty="0">
                <a:solidFill>
                  <a:srgbClr val="242524">
                    <a:lumMod val="75000"/>
                    <a:lumOff val="25000"/>
                  </a:srgbClr>
                </a:solidFill>
                <a:latin typeface="SourceSansPro-Regular" panose="020B0503030403020204" pitchFamily="34" charset="0"/>
              </a:rPr>
              <a:t>Uso dos chamados big data (em grande volume, velocidade e variedade) e data </a:t>
            </a:r>
            <a:r>
              <a:rPr lang="pt-BR" sz="1600" dirty="0" err="1">
                <a:solidFill>
                  <a:srgbClr val="242524">
                    <a:lumMod val="75000"/>
                    <a:lumOff val="25000"/>
                  </a:srgbClr>
                </a:solidFill>
                <a:latin typeface="SourceSansPro-Regular" panose="020B0503030403020204" pitchFamily="34" charset="0"/>
              </a:rPr>
              <a:t>science</a:t>
            </a:r>
            <a:r>
              <a:rPr lang="pt-BR" sz="1600" dirty="0">
                <a:solidFill>
                  <a:srgbClr val="242524">
                    <a:lumMod val="75000"/>
                    <a:lumOff val="25000"/>
                  </a:srgbClr>
                </a:solidFill>
                <a:latin typeface="SourceSansPro-Regular" panose="020B0503030403020204" pitchFamily="34" charset="0"/>
              </a:rPr>
              <a:t> (novas técnicas de trabalho com dados ou velhas técnicas com novas aplicações). O conhecimento sobre este campo em M&amp;A ainda é recente (sabe-se muito sobre os potenciais, mas pouco sobre os usos de fato)</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b="1" dirty="0">
                <a:solidFill>
                  <a:srgbClr val="242524">
                    <a:lumMod val="75000"/>
                    <a:lumOff val="25000"/>
                  </a:srgbClr>
                </a:solidFill>
                <a:latin typeface="SourceSansPro-Regular" panose="020B0503030403020204" pitchFamily="34" charset="0"/>
              </a:rPr>
              <a:t>Terceira fase: novas abordagens</a:t>
            </a:r>
          </a:p>
          <a:p>
            <a:pPr marL="742950" lvl="1" indent="-285750" eaLnBrk="0" fontAlgn="base" hangingPunct="0">
              <a:lnSpc>
                <a:spcPct val="114000"/>
              </a:lnSpc>
              <a:spcBef>
                <a:spcPct val="0"/>
              </a:spcBef>
              <a:spcAft>
                <a:spcPts val="300"/>
              </a:spcAft>
              <a:buFont typeface="Arial" panose="020B0604020202020204" pitchFamily="34" charset="0"/>
              <a:buChar char="•"/>
              <a:defRPr/>
            </a:pPr>
            <a:r>
              <a:rPr lang="pt-BR" sz="1600" dirty="0">
                <a:solidFill>
                  <a:srgbClr val="242524">
                    <a:lumMod val="75000"/>
                    <a:lumOff val="25000"/>
                  </a:srgbClr>
                </a:solidFill>
                <a:latin typeface="SourceSansPro-Regular" panose="020B0503030403020204" pitchFamily="34" charset="0"/>
              </a:rPr>
              <a:t>Fase em que a tecnologia sai do apoio às abordagens tradicionais e passa a gerar novas formas de fazer M&amp;A: novas modalidades de coleta de dados, novas fontes de dados etc. Literatura ainda escassa sobre os potenciais usos.</a:t>
            </a:r>
          </a:p>
          <a:p>
            <a:pPr marL="742950" lvl="1" indent="-285750" eaLnBrk="0" fontAlgn="base" hangingPunct="0">
              <a:lnSpc>
                <a:spcPct val="114000"/>
              </a:lnSpc>
              <a:spcBef>
                <a:spcPct val="0"/>
              </a:spcBef>
              <a:spcAft>
                <a:spcPts val="300"/>
              </a:spcAft>
              <a:buFont typeface="Arial" panose="020B0604020202020204" pitchFamily="34" charset="0"/>
              <a:buChar char="•"/>
              <a:defRPr/>
            </a:pPr>
            <a:endParaRPr lang="pt-BR" dirty="0">
              <a:solidFill>
                <a:srgbClr val="242524">
                  <a:lumMod val="75000"/>
                  <a:lumOff val="25000"/>
                </a:srgbClr>
              </a:solidFill>
              <a:latin typeface="SourceSansPro-Regular" panose="020B0503030403020204" pitchFamily="34" charset="0"/>
            </a:endParaRPr>
          </a:p>
        </p:txBody>
      </p:sp>
    </p:spTree>
    <p:extLst>
      <p:ext uri="{BB962C8B-B14F-4D97-AF65-F5344CB8AC3E}">
        <p14:creationId xmlns:p14="http://schemas.microsoft.com/office/powerpoint/2010/main" val="308150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CA2D9E0-E192-5941-AA65-7AD93881800E}"/>
              </a:ext>
            </a:extLst>
          </p:cNvPr>
          <p:cNvSpPr>
            <a:spLocks noGrp="1"/>
          </p:cNvSpPr>
          <p:nvPr>
            <p:ph type="title"/>
          </p:nvPr>
        </p:nvSpPr>
        <p:spPr bwMode="auto">
          <a:xfrm>
            <a:off x="902745" y="584733"/>
            <a:ext cx="9473964" cy="739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bIns="45720" numCol="1" anchorCtr="0" compatLnSpc="1">
            <a:prstTxWarp prst="textNoShape">
              <a:avLst/>
            </a:prstTxWarp>
          </a:bodyPr>
          <a:lstStyle/>
          <a:p>
            <a:pPr eaLnBrk="1" hangingPunct="1"/>
            <a:r>
              <a:rPr lang="pt-BR" altLang="pt-BR" dirty="0"/>
              <a:t>Desafios e por onde começar</a:t>
            </a:r>
            <a:endParaRPr lang="en-US" altLang="pt-BR" dirty="0"/>
          </a:p>
        </p:txBody>
      </p:sp>
      <p:sp>
        <p:nvSpPr>
          <p:cNvPr id="4" name="TextBox 23">
            <a:extLst>
              <a:ext uri="{FF2B5EF4-FFF2-40B4-BE49-F238E27FC236}">
                <a16:creationId xmlns:a16="http://schemas.microsoft.com/office/drawing/2014/main" id="{3DED3474-4CAC-2E4B-BDBA-EC26BE9FCC98}"/>
              </a:ext>
            </a:extLst>
          </p:cNvPr>
          <p:cNvSpPr txBox="1"/>
          <p:nvPr/>
        </p:nvSpPr>
        <p:spPr>
          <a:xfrm>
            <a:off x="1636841" y="1277732"/>
            <a:ext cx="10379148" cy="4995535"/>
          </a:xfrm>
          <a:prstGeom prst="rect">
            <a:avLst/>
          </a:prstGeom>
          <a:solidFill>
            <a:schemeClr val="bg1"/>
          </a:solidFill>
        </p:spPr>
        <p:txBody>
          <a:bodyPr wrap="square" lIns="0" rIns="0">
            <a:spAutoFit/>
          </a:bodyPr>
          <a:lstStyle/>
          <a:p>
            <a:pPr lvl="0" eaLnBrk="0" fontAlgn="base" hangingPunct="0">
              <a:lnSpc>
                <a:spcPct val="114000"/>
              </a:lnSpc>
              <a:spcBef>
                <a:spcPct val="0"/>
              </a:spcBef>
              <a:spcAft>
                <a:spcPts val="300"/>
              </a:spcAft>
              <a:defRPr/>
            </a:pPr>
            <a:r>
              <a:rPr lang="pt-BR" b="1" dirty="0">
                <a:solidFill>
                  <a:srgbClr val="242524">
                    <a:lumMod val="75000"/>
                    <a:lumOff val="25000"/>
                  </a:srgbClr>
                </a:solidFill>
                <a:latin typeface="SourceSansPro-Regular" panose="020B0503030403020204" pitchFamily="34" charset="0"/>
              </a:rPr>
              <a:t>Principais desafios do uso de TIC para M&amp;A: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Viés de seleção</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Processos de M&amp;A guiados pela tecnologia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Excesso de confiança em dados digitais</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Baixa capacidade institucional</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Segurança e privacidade</a:t>
            </a:r>
          </a:p>
          <a:p>
            <a:pPr lvl="0" eaLnBrk="0" fontAlgn="base" hangingPunct="0">
              <a:lnSpc>
                <a:spcPct val="114000"/>
              </a:lnSpc>
              <a:spcBef>
                <a:spcPct val="0"/>
              </a:spcBef>
              <a:spcAft>
                <a:spcPts val="300"/>
              </a:spcAft>
              <a:defRPr/>
            </a:pPr>
            <a:r>
              <a:rPr lang="pt-BR" b="1" dirty="0">
                <a:solidFill>
                  <a:srgbClr val="242524">
                    <a:lumMod val="75000"/>
                    <a:lumOff val="25000"/>
                  </a:srgbClr>
                </a:solidFill>
                <a:latin typeface="SourceSansPro-Regular" panose="020B0503030403020204" pitchFamily="34" charset="0"/>
              </a:rPr>
              <a:t>O que considerar na integração TIC-M&amp;A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Planejamento cuidados do M&amp;A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Entender o valor das TIC para o seu M&amp;A</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Testar e adaptar ferramentas antes do uso</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Pensar em acessibilidade e inclusão</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Considerar questões de segurança e privacidade</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Considerar possíveis colaterais</a:t>
            </a:r>
          </a:p>
          <a:p>
            <a:pPr marL="285750" lvl="0" indent="-285750" eaLnBrk="0" fontAlgn="base" hangingPunct="0">
              <a:lnSpc>
                <a:spcPct val="114000"/>
              </a:lnSpc>
              <a:spcBef>
                <a:spcPct val="0"/>
              </a:spcBef>
              <a:spcAft>
                <a:spcPts val="300"/>
              </a:spcAft>
              <a:buFont typeface="Arial" panose="020B0604020202020204" pitchFamily="34" charset="0"/>
              <a:buChar char="•"/>
              <a:defRPr/>
            </a:pPr>
            <a:r>
              <a:rPr lang="pt-BR" dirty="0">
                <a:solidFill>
                  <a:srgbClr val="242524">
                    <a:lumMod val="75000"/>
                    <a:lumOff val="25000"/>
                  </a:srgbClr>
                </a:solidFill>
                <a:latin typeface="SourceSansPro-Regular" panose="020B0503030403020204" pitchFamily="34" charset="0"/>
              </a:rPr>
              <a:t>Pensar no que se quer medir (não permitir que a tecnologia guie essa decisão)</a:t>
            </a:r>
          </a:p>
        </p:txBody>
      </p:sp>
    </p:spTree>
    <p:extLst>
      <p:ext uri="{BB962C8B-B14F-4D97-AF65-F5344CB8AC3E}">
        <p14:creationId xmlns:p14="http://schemas.microsoft.com/office/powerpoint/2010/main" val="68223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1F0C019-9690-EF44-B4A4-5D6967683A3B}"/>
              </a:ext>
            </a:extLst>
          </p:cNvPr>
          <p:cNvSpPr txBox="1">
            <a:spLocks/>
          </p:cNvSpPr>
          <p:nvPr/>
        </p:nvSpPr>
        <p:spPr bwMode="auto">
          <a:xfrm>
            <a:off x="902746" y="880947"/>
            <a:ext cx="7494122" cy="739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Autofit/>
          </a:bodyPr>
          <a:lstStyle>
            <a:lvl1pPr algn="l" rtl="0" eaLnBrk="0" fontAlgn="base" hangingPunct="0">
              <a:lnSpc>
                <a:spcPct val="80000"/>
              </a:lnSpc>
              <a:spcBef>
                <a:spcPct val="0"/>
              </a:spcBef>
              <a:spcAft>
                <a:spcPct val="0"/>
              </a:spcAft>
              <a:defRPr sz="5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2pPr>
            <a:lvl3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3pPr>
            <a:lvl4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4pPr>
            <a:lvl5pPr algn="l" rtl="0" eaLnBrk="0" fontAlgn="base" hangingPunct="0">
              <a:lnSpc>
                <a:spcPct val="90000"/>
              </a:lnSpc>
              <a:spcBef>
                <a:spcPct val="0"/>
              </a:spcBef>
              <a:spcAft>
                <a:spcPct val="0"/>
              </a:spcAft>
              <a:defRPr sz="4400">
                <a:solidFill>
                  <a:schemeClr val="tx1"/>
                </a:solidFill>
                <a:latin typeface="SourceSansPro-Bold" panose="020B0503030403020204" pitchFamily="34" charset="0"/>
              </a:defRPr>
            </a:lvl5pPr>
            <a:lvl6pPr marL="457200" algn="l" rtl="0" fontAlgn="base">
              <a:lnSpc>
                <a:spcPct val="90000"/>
              </a:lnSpc>
              <a:spcBef>
                <a:spcPct val="0"/>
              </a:spcBef>
              <a:spcAft>
                <a:spcPct val="0"/>
              </a:spcAft>
              <a:defRPr sz="4400">
                <a:solidFill>
                  <a:schemeClr val="tx1"/>
                </a:solidFill>
                <a:latin typeface="SourceSansPro-Bold" panose="020B0503030403020204" pitchFamily="34" charset="0"/>
              </a:defRPr>
            </a:lvl6pPr>
            <a:lvl7pPr marL="914400" algn="l" rtl="0" fontAlgn="base">
              <a:lnSpc>
                <a:spcPct val="90000"/>
              </a:lnSpc>
              <a:spcBef>
                <a:spcPct val="0"/>
              </a:spcBef>
              <a:spcAft>
                <a:spcPct val="0"/>
              </a:spcAft>
              <a:defRPr sz="4400">
                <a:solidFill>
                  <a:schemeClr val="tx1"/>
                </a:solidFill>
                <a:latin typeface="SourceSansPro-Bold" panose="020B0503030403020204" pitchFamily="34" charset="0"/>
              </a:defRPr>
            </a:lvl7pPr>
            <a:lvl8pPr marL="1371600" algn="l" rtl="0" fontAlgn="base">
              <a:lnSpc>
                <a:spcPct val="90000"/>
              </a:lnSpc>
              <a:spcBef>
                <a:spcPct val="0"/>
              </a:spcBef>
              <a:spcAft>
                <a:spcPct val="0"/>
              </a:spcAft>
              <a:defRPr sz="4400">
                <a:solidFill>
                  <a:schemeClr val="tx1"/>
                </a:solidFill>
                <a:latin typeface="SourceSansPro-Bold" panose="020B0503030403020204" pitchFamily="34" charset="0"/>
              </a:defRPr>
            </a:lvl8pPr>
            <a:lvl9pPr marL="1828800" algn="l" rtl="0" fontAlgn="base">
              <a:lnSpc>
                <a:spcPct val="90000"/>
              </a:lnSpc>
              <a:spcBef>
                <a:spcPct val="0"/>
              </a:spcBef>
              <a:spcAft>
                <a:spcPct val="0"/>
              </a:spcAft>
              <a:defRPr sz="4400">
                <a:solidFill>
                  <a:schemeClr val="tx1"/>
                </a:solidFill>
                <a:latin typeface="SourceSansPro-Bold" panose="020B0503030403020204" pitchFamily="34" charset="0"/>
              </a:defRPr>
            </a:lvl9pPr>
          </a:lstStyle>
          <a:p>
            <a:pPr eaLnBrk="1" hangingPunct="1"/>
            <a:r>
              <a:rPr lang="pt-BR" altLang="pt-BR"/>
              <a:t>Referências</a:t>
            </a:r>
            <a:endParaRPr lang="en-US" altLang="pt-BR" dirty="0"/>
          </a:p>
        </p:txBody>
      </p:sp>
      <p:sp>
        <p:nvSpPr>
          <p:cNvPr id="4" name="TextBox 23">
            <a:extLst>
              <a:ext uri="{FF2B5EF4-FFF2-40B4-BE49-F238E27FC236}">
                <a16:creationId xmlns:a16="http://schemas.microsoft.com/office/drawing/2014/main" id="{47E92E7F-70CF-0544-965C-296A7CD648F5}"/>
              </a:ext>
            </a:extLst>
          </p:cNvPr>
          <p:cNvSpPr txBox="1"/>
          <p:nvPr/>
        </p:nvSpPr>
        <p:spPr>
          <a:xfrm>
            <a:off x="902746" y="1620916"/>
            <a:ext cx="10386508" cy="3483005"/>
          </a:xfrm>
          <a:prstGeom prst="rect">
            <a:avLst/>
          </a:prstGeom>
          <a:solidFill>
            <a:schemeClr val="bg1"/>
          </a:solidFill>
        </p:spPr>
        <p:txBody>
          <a:bodyPr wrap="square" lIns="0" rIns="0">
            <a:spAutoFit/>
          </a:bodyPr>
          <a:lstStyle/>
          <a:p>
            <a:pPr lvl="0">
              <a:lnSpc>
                <a:spcPct val="90000"/>
              </a:lnSpc>
              <a:spcBef>
                <a:spcPts val="1000"/>
              </a:spcBef>
            </a:pPr>
            <a:r>
              <a:rPr lang="pt-BR" b="1" dirty="0">
                <a:solidFill>
                  <a:srgbClr val="242524">
                    <a:lumMod val="75000"/>
                    <a:lumOff val="25000"/>
                  </a:srgbClr>
                </a:solidFill>
                <a:latin typeface="SourceSansPro-Regular" panose="020B0503030403020204" pitchFamily="34" charset="0"/>
              </a:rPr>
              <a:t>Alguns dos conferencistas:</a:t>
            </a:r>
          </a:p>
          <a:p>
            <a:pPr marL="228600" lvl="0" indent="-228600">
              <a:lnSpc>
                <a:spcPct val="90000"/>
              </a:lnSpc>
              <a:spcBef>
                <a:spcPts val="1000"/>
              </a:spcBef>
              <a:buFont typeface="Arial" panose="020B0604020202020204" pitchFamily="34" charset="0"/>
              <a:buChar char="•"/>
            </a:pPr>
            <a:r>
              <a:rPr lang="pt-BR" dirty="0">
                <a:solidFill>
                  <a:srgbClr val="242524">
                    <a:lumMod val="75000"/>
                    <a:lumOff val="25000"/>
                  </a:srgbClr>
                </a:solidFill>
                <a:latin typeface="SourceSansPro-Regular" panose="020B0503030403020204" pitchFamily="34" charset="0"/>
              </a:rPr>
              <a:t>Linda </a:t>
            </a:r>
            <a:r>
              <a:rPr lang="pt-BR" dirty="0" err="1">
                <a:solidFill>
                  <a:srgbClr val="242524">
                    <a:lumMod val="75000"/>
                    <a:lumOff val="25000"/>
                  </a:srgbClr>
                </a:solidFill>
                <a:latin typeface="SourceSansPro-Regular" panose="020B0503030403020204" pitchFamily="34" charset="0"/>
              </a:rPr>
              <a:t>Raftree</a:t>
            </a:r>
            <a:endParaRPr lang="pt-BR" dirty="0">
              <a:solidFill>
                <a:srgbClr val="242524">
                  <a:lumMod val="75000"/>
                  <a:lumOff val="25000"/>
                </a:srgbClr>
              </a:solidFill>
              <a:latin typeface="SourceSansPro-Regular" panose="020B0503030403020204" pitchFamily="34" charset="0"/>
            </a:endParaRPr>
          </a:p>
          <a:p>
            <a:pPr marL="228600" lvl="0" indent="-228600">
              <a:lnSpc>
                <a:spcPct val="90000"/>
              </a:lnSpc>
              <a:spcBef>
                <a:spcPts val="1000"/>
              </a:spcBef>
              <a:buFont typeface="Arial" panose="020B0604020202020204" pitchFamily="34" charset="0"/>
              <a:buChar char="•"/>
            </a:pPr>
            <a:r>
              <a:rPr lang="pt-BR" dirty="0">
                <a:solidFill>
                  <a:srgbClr val="242524">
                    <a:lumMod val="75000"/>
                    <a:lumOff val="25000"/>
                  </a:srgbClr>
                </a:solidFill>
                <a:latin typeface="SourceSansPro-Regular" panose="020B0503030403020204" pitchFamily="34" charset="0"/>
              </a:rPr>
              <a:t>Michael </a:t>
            </a:r>
            <a:r>
              <a:rPr lang="pt-BR" dirty="0" err="1">
                <a:solidFill>
                  <a:srgbClr val="242524">
                    <a:lumMod val="75000"/>
                    <a:lumOff val="25000"/>
                  </a:srgbClr>
                </a:solidFill>
                <a:latin typeface="SourceSansPro-Regular" panose="020B0503030403020204" pitchFamily="34" charset="0"/>
              </a:rPr>
              <a:t>Bamberger</a:t>
            </a:r>
            <a:endParaRPr lang="pt-BR" dirty="0">
              <a:solidFill>
                <a:srgbClr val="242524">
                  <a:lumMod val="75000"/>
                  <a:lumOff val="25000"/>
                </a:srgbClr>
              </a:solidFill>
              <a:latin typeface="SourceSansPro-Regular" panose="020B0503030403020204" pitchFamily="34" charset="0"/>
            </a:endParaRPr>
          </a:p>
          <a:p>
            <a:pPr lvl="0">
              <a:lnSpc>
                <a:spcPct val="90000"/>
              </a:lnSpc>
              <a:spcBef>
                <a:spcPts val="1000"/>
              </a:spcBef>
            </a:pPr>
            <a:endParaRPr lang="pt-BR" dirty="0">
              <a:solidFill>
                <a:srgbClr val="242524">
                  <a:lumMod val="75000"/>
                  <a:lumOff val="25000"/>
                </a:srgbClr>
              </a:solidFill>
              <a:latin typeface="SourceSansPro-Regular" panose="020B0503030403020204" pitchFamily="34" charset="0"/>
            </a:endParaRPr>
          </a:p>
          <a:p>
            <a:pPr lvl="0">
              <a:lnSpc>
                <a:spcPct val="90000"/>
              </a:lnSpc>
              <a:spcBef>
                <a:spcPts val="1000"/>
              </a:spcBef>
            </a:pPr>
            <a:r>
              <a:rPr lang="pt-BR" b="1" dirty="0">
                <a:solidFill>
                  <a:srgbClr val="242524">
                    <a:lumMod val="75000"/>
                    <a:lumOff val="25000"/>
                  </a:srgbClr>
                </a:solidFill>
                <a:latin typeface="SourceSansPro-Regular" panose="020B0503030403020204" pitchFamily="34" charset="0"/>
              </a:rPr>
              <a:t>Fontes:</a:t>
            </a:r>
          </a:p>
          <a:p>
            <a:pPr marL="228600" lvl="0" indent="-228600">
              <a:lnSpc>
                <a:spcPct val="90000"/>
              </a:lnSpc>
              <a:spcBef>
                <a:spcPts val="1000"/>
              </a:spcBef>
              <a:buFont typeface="Arial" panose="020B0604020202020204" pitchFamily="34" charset="0"/>
              <a:buChar char="•"/>
            </a:pPr>
            <a:r>
              <a:rPr lang="pt-BR" dirty="0">
                <a:solidFill>
                  <a:srgbClr val="242524">
                    <a:lumMod val="75000"/>
                    <a:lumOff val="25000"/>
                  </a:srgbClr>
                </a:solidFill>
                <a:latin typeface="SourceSansPro-Regular" panose="020B0503030403020204" pitchFamily="34" charset="0"/>
              </a:rPr>
              <a:t>Blog MERL Tech</a:t>
            </a:r>
            <a:endParaRPr lang="pt-BR" dirty="0">
              <a:solidFill>
                <a:srgbClr val="242524">
                  <a:lumMod val="75000"/>
                  <a:lumOff val="25000"/>
                </a:srgbClr>
              </a:solidFill>
              <a:latin typeface="SourceSansPro-Regular" panose="020B0503030403020204" pitchFamily="34" charset="0"/>
              <a:hlinkClick r:id="rId2" tooltip="MERL Tech">
                <a:extLst>
                  <a:ext uri="{A12FA001-AC4F-418D-AE19-62706E023703}">
                    <ahyp:hlinkClr xmlns:ahyp="http://schemas.microsoft.com/office/drawing/2018/hyperlinkcolor" val="tx"/>
                  </a:ext>
                </a:extLst>
              </a:hlinkClick>
            </a:endParaRPr>
          </a:p>
          <a:p>
            <a:pPr lvl="1">
              <a:lnSpc>
                <a:spcPct val="90000"/>
              </a:lnSpc>
              <a:spcBef>
                <a:spcPts val="500"/>
              </a:spcBef>
            </a:pPr>
            <a:r>
              <a:rPr lang="pt-BR" dirty="0">
                <a:solidFill>
                  <a:srgbClr val="242524">
                    <a:lumMod val="75000"/>
                    <a:lumOff val="25000"/>
                  </a:srgbClr>
                </a:solidFill>
                <a:latin typeface="SourceSansPro-Regular" panose="020B0503030403020204" pitchFamily="34" charset="0"/>
                <a:hlinkClick r:id="rId2">
                  <a:extLst>
                    <a:ext uri="{A12FA001-AC4F-418D-AE19-62706E023703}">
                      <ahyp:hlinkClr xmlns:ahyp="http://schemas.microsoft.com/office/drawing/2018/hyperlinkcolor" val="tx"/>
                    </a:ext>
                  </a:extLst>
                </a:hlinkClick>
              </a:rPr>
              <a:t>http://merltech.org/</a:t>
            </a:r>
            <a:endParaRPr lang="pt-BR" dirty="0">
              <a:solidFill>
                <a:srgbClr val="242524">
                  <a:lumMod val="75000"/>
                  <a:lumOff val="25000"/>
                </a:srgbClr>
              </a:solidFill>
              <a:latin typeface="SourceSansPro-Regular" panose="020B0503030403020204" pitchFamily="34" charset="0"/>
            </a:endParaRPr>
          </a:p>
          <a:p>
            <a:pPr marL="228600" lvl="0" indent="-228600">
              <a:lnSpc>
                <a:spcPct val="90000"/>
              </a:lnSpc>
              <a:spcBef>
                <a:spcPts val="1000"/>
              </a:spcBef>
              <a:buFont typeface="Arial" panose="020B0604020202020204" pitchFamily="34" charset="0"/>
              <a:buChar char="•"/>
            </a:pPr>
            <a:r>
              <a:rPr lang="en-US" dirty="0">
                <a:solidFill>
                  <a:srgbClr val="242524">
                    <a:lumMod val="75000"/>
                    <a:lumOff val="25000"/>
                  </a:srgbClr>
                </a:solidFill>
                <a:latin typeface="SourceSansPro-Regular" panose="020B0503030403020204" pitchFamily="34" charset="0"/>
              </a:rPr>
              <a:t>Emerging Opportunities: Monitoring and Evaluation in a Tech-Enabled World, Rockefeller Foundation, 2014.</a:t>
            </a:r>
          </a:p>
          <a:p>
            <a:pPr lvl="1">
              <a:lnSpc>
                <a:spcPct val="90000"/>
              </a:lnSpc>
              <a:spcBef>
                <a:spcPts val="500"/>
              </a:spcBef>
            </a:pPr>
            <a:r>
              <a:rPr lang="pt-BR" dirty="0">
                <a:solidFill>
                  <a:srgbClr val="242524">
                    <a:lumMod val="75000"/>
                    <a:lumOff val="25000"/>
                  </a:srgbClr>
                </a:solidFill>
                <a:latin typeface="SourceSansPro-Regular" panose="020B0503030403020204" pitchFamily="34" charset="0"/>
                <a:hlinkClick r:id="rId3">
                  <a:extLst>
                    <a:ext uri="{A12FA001-AC4F-418D-AE19-62706E023703}">
                      <ahyp:hlinkClr xmlns:ahyp="http://schemas.microsoft.com/office/drawing/2018/hyperlinkcolor" val="tx"/>
                    </a:ext>
                  </a:extLst>
                </a:hlinkClick>
              </a:rPr>
              <a:t>https://assets.rockefellerfoundation.org/app/uploads/20150911122413/Monitoring-and-Evaluation-in-a-Tech-Enabled-World.pdf</a:t>
            </a:r>
            <a:endParaRPr lang="pt-BR" dirty="0">
              <a:solidFill>
                <a:srgbClr val="242524">
                  <a:lumMod val="75000"/>
                  <a:lumOff val="25000"/>
                </a:srgbClr>
              </a:solidFill>
              <a:latin typeface="SourceSansPro-Regular" panose="020B0503030403020204" pitchFamily="34" charset="0"/>
            </a:endParaRPr>
          </a:p>
        </p:txBody>
      </p:sp>
    </p:spTree>
    <p:extLst>
      <p:ext uri="{BB962C8B-B14F-4D97-AF65-F5344CB8AC3E}">
        <p14:creationId xmlns:p14="http://schemas.microsoft.com/office/powerpoint/2010/main" val="489574176"/>
      </p:ext>
    </p:extLst>
  </p:cSld>
  <p:clrMapOvr>
    <a:masterClrMapping/>
  </p:clrMapOvr>
</p:sld>
</file>

<file path=ppt/theme/theme1.xml><?xml version="1.0" encoding="utf-8"?>
<a:theme xmlns:a="http://schemas.openxmlformats.org/drawingml/2006/main" name="Office Theme">
  <a:themeElements>
    <a:clrScheme name="GIFE - Institucional 1">
      <a:dk1>
        <a:srgbClr val="242524"/>
      </a:dk1>
      <a:lt1>
        <a:srgbClr val="FFFFFF"/>
      </a:lt1>
      <a:dk2>
        <a:srgbClr val="242524"/>
      </a:dk2>
      <a:lt2>
        <a:srgbClr val="FEFCFF"/>
      </a:lt2>
      <a:accent1>
        <a:srgbClr val="0F345E"/>
      </a:accent1>
      <a:accent2>
        <a:srgbClr val="00479A"/>
      </a:accent2>
      <a:accent3>
        <a:srgbClr val="0069BA"/>
      </a:accent3>
      <a:accent4>
        <a:srgbClr val="00A9EE"/>
      </a:accent4>
      <a:accent5>
        <a:srgbClr val="2A7747"/>
      </a:accent5>
      <a:accent6>
        <a:srgbClr val="83D146"/>
      </a:accent6>
      <a:hlink>
        <a:srgbClr val="FEA620"/>
      </a:hlink>
      <a:folHlink>
        <a:srgbClr val="8BD7E3"/>
      </a:folHlink>
    </a:clrScheme>
    <a:fontScheme name="SourceSansPro-Bold">
      <a:majorFont>
        <a:latin typeface="SourceSansPro-Bold"/>
        <a:ea typeface=""/>
        <a:cs typeface=""/>
      </a:majorFont>
      <a:minorFont>
        <a:latin typeface="SourceSansPro-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439</Words>
  <Application>Microsoft Macintosh PowerPoint</Application>
  <PresentationFormat>Widescreen</PresentationFormat>
  <Paragraphs>54</Paragraphs>
  <Slides>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SourceSansPro-Bold</vt:lpstr>
      <vt:lpstr>SourceSansPro-Regular</vt:lpstr>
      <vt:lpstr>Office Theme</vt:lpstr>
      <vt:lpstr>Integração TIC-M&amp;A</vt:lpstr>
      <vt:lpstr>Oportunidades</vt:lpstr>
      <vt:lpstr>Evolução e estado da arte</vt:lpstr>
      <vt:lpstr>Desafios e por onde começar</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Integração de TIC em M&amp;A</dc:title>
  <dc:creator>Rafael Camelo</dc:creator>
  <cp:lastModifiedBy>Camila Cirillo</cp:lastModifiedBy>
  <cp:revision>11</cp:revision>
  <dcterms:created xsi:type="dcterms:W3CDTF">2019-12-03T17:17:04Z</dcterms:created>
  <dcterms:modified xsi:type="dcterms:W3CDTF">2019-12-10T13:49:57Z</dcterms:modified>
</cp:coreProperties>
</file>